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84" r:id="rId5"/>
    <p:sldId id="424" r:id="rId6"/>
    <p:sldId id="380" r:id="rId7"/>
    <p:sldId id="410" r:id="rId8"/>
    <p:sldId id="407" r:id="rId9"/>
    <p:sldId id="399" r:id="rId10"/>
    <p:sldId id="272" r:id="rId11"/>
    <p:sldId id="260" r:id="rId12"/>
    <p:sldId id="276" r:id="rId13"/>
    <p:sldId id="275" r:id="rId14"/>
    <p:sldId id="421" r:id="rId15"/>
    <p:sldId id="398" r:id="rId16"/>
    <p:sldId id="274" r:id="rId17"/>
    <p:sldId id="383" r:id="rId18"/>
    <p:sldId id="400" r:id="rId19"/>
    <p:sldId id="401" r:id="rId20"/>
    <p:sldId id="390" r:id="rId21"/>
    <p:sldId id="404" r:id="rId22"/>
    <p:sldId id="406" r:id="rId23"/>
    <p:sldId id="422" r:id="rId24"/>
    <p:sldId id="268" r:id="rId25"/>
    <p:sldId id="419" r:id="rId26"/>
    <p:sldId id="411" r:id="rId2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5B7B"/>
    <a:srgbClr val="CD5877"/>
    <a:srgbClr val="D24654"/>
    <a:srgbClr val="E38D95"/>
    <a:srgbClr val="22366F"/>
    <a:srgbClr val="3F4F8A"/>
    <a:srgbClr val="6D7EBB"/>
    <a:srgbClr val="BBC3DF"/>
    <a:srgbClr val="8190C5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Lapsuusvaihe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Innovaatio</c:v>
                </c:pt>
                <c:pt idx="1">
                  <c:v>Kehitys</c:v>
                </c:pt>
                <c:pt idx="2">
                  <c:v>Tutkimus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11</c:v>
                </c:pt>
                <c:pt idx="1">
                  <c:v>26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4F-4AED-8D82-FD88A7E302C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Valintavaihe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Innovaatio</c:v>
                </c:pt>
                <c:pt idx="1">
                  <c:v>Kehitys</c:v>
                </c:pt>
                <c:pt idx="2">
                  <c:v>Tutkimus</c:v>
                </c:pt>
              </c:strCache>
            </c:strRef>
          </c:cat>
          <c:val>
            <c:numRef>
              <c:f>Taul1!$C$2:$C$4</c:f>
              <c:numCache>
                <c:formatCode>General</c:formatCode>
                <c:ptCount val="3"/>
                <c:pt idx="0">
                  <c:v>23</c:v>
                </c:pt>
                <c:pt idx="1">
                  <c:v>54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F-4AED-8D82-FD88A7E302C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Huippuvaihe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Innovaatio</c:v>
                </c:pt>
                <c:pt idx="1">
                  <c:v>Kehitys</c:v>
                </c:pt>
                <c:pt idx="2">
                  <c:v>Tutkimus</c:v>
                </c:pt>
              </c:strCache>
            </c:strRef>
          </c:cat>
          <c:val>
            <c:numRef>
              <c:f>Taul1!$D$2:$D$4</c:f>
              <c:numCache>
                <c:formatCode>General</c:formatCode>
                <c:ptCount val="3"/>
                <c:pt idx="0">
                  <c:v>27</c:v>
                </c:pt>
                <c:pt idx="1">
                  <c:v>64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4F-4AED-8D82-FD88A7E302CE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Urasiirtymä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Taul1!$A$2:$A$4</c:f>
              <c:strCache>
                <c:ptCount val="3"/>
                <c:pt idx="0">
                  <c:v>Innovaatio</c:v>
                </c:pt>
                <c:pt idx="1">
                  <c:v>Kehitys</c:v>
                </c:pt>
                <c:pt idx="2">
                  <c:v>Tutkimus</c:v>
                </c:pt>
              </c:strCache>
            </c:strRef>
          </c:cat>
          <c:val>
            <c:numRef>
              <c:f>Taul1!$E$2:$E$4</c:f>
              <c:numCache>
                <c:formatCode>General</c:formatCode>
                <c:ptCount val="3"/>
                <c:pt idx="0">
                  <c:v>9</c:v>
                </c:pt>
                <c:pt idx="1">
                  <c:v>21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4F-4AED-8D82-FD88A7E30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4415680"/>
        <c:axId val="2014414720"/>
      </c:barChart>
      <c:catAx>
        <c:axId val="20144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14414720"/>
        <c:crosses val="autoZero"/>
        <c:auto val="1"/>
        <c:lblAlgn val="ctr"/>
        <c:lblOffset val="100"/>
        <c:noMultiLvlLbl val="0"/>
      </c:catAx>
      <c:valAx>
        <c:axId val="2014414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0144156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5F3D8C-8927-4D49-B14E-2F4C42ED9C5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52B728EC-A4B3-4D6F-B81C-5889F1A7F1EF}">
      <dgm:prSet phldrT="[Teksti]" custT="1"/>
      <dgm:spPr/>
      <dgm:t>
        <a:bodyPr/>
        <a:lstStyle/>
        <a:p>
          <a:pPr algn="ctr"/>
          <a:r>
            <a:rPr lang="fi-FI" sz="2400" dirty="0"/>
            <a:t>	</a:t>
          </a:r>
        </a:p>
      </dgm:t>
    </dgm:pt>
    <dgm:pt modelId="{48CFB362-0630-4C62-93D0-6CA1CB626E46}" type="parTrans" cxnId="{9C29B8C9-481C-421E-9129-5566E0EE2CD9}">
      <dgm:prSet/>
      <dgm:spPr/>
      <dgm:t>
        <a:bodyPr/>
        <a:lstStyle/>
        <a:p>
          <a:endParaRPr lang="fi-FI"/>
        </a:p>
      </dgm:t>
    </dgm:pt>
    <dgm:pt modelId="{1A5E7F68-6588-43CC-B948-9C6F8E53196E}" type="sibTrans" cxnId="{9C29B8C9-481C-421E-9129-5566E0EE2CD9}">
      <dgm:prSet/>
      <dgm:spPr/>
      <dgm:t>
        <a:bodyPr/>
        <a:lstStyle/>
        <a:p>
          <a:endParaRPr lang="fi-FI"/>
        </a:p>
      </dgm:t>
    </dgm:pt>
    <dgm:pt modelId="{975C1C16-D493-408A-A672-9F5BC6C8D8FD}">
      <dgm:prSet phldrT="[Teksti]"/>
      <dgm:spPr/>
      <dgm:t>
        <a:bodyPr/>
        <a:lstStyle/>
        <a:p>
          <a:endParaRPr lang="fi-FI" dirty="0"/>
        </a:p>
      </dgm:t>
    </dgm:pt>
    <dgm:pt modelId="{2400DBE5-813A-483A-A6B5-36D3E2FED9DF}" type="parTrans" cxnId="{EC3B8D5B-0D46-46B8-B227-7B3A1115D539}">
      <dgm:prSet/>
      <dgm:spPr/>
      <dgm:t>
        <a:bodyPr/>
        <a:lstStyle/>
        <a:p>
          <a:endParaRPr lang="fi-FI"/>
        </a:p>
      </dgm:t>
    </dgm:pt>
    <dgm:pt modelId="{A1B7E8FE-9695-477A-AEDF-6201B8DA0C20}" type="sibTrans" cxnId="{EC3B8D5B-0D46-46B8-B227-7B3A1115D539}">
      <dgm:prSet/>
      <dgm:spPr/>
      <dgm:t>
        <a:bodyPr/>
        <a:lstStyle/>
        <a:p>
          <a:endParaRPr lang="fi-FI"/>
        </a:p>
      </dgm:t>
    </dgm:pt>
    <dgm:pt modelId="{45F802BA-B388-433A-862F-7164AAD0CF97}">
      <dgm:prSet phldrT="[Teksti]"/>
      <dgm:spPr/>
      <dgm:t>
        <a:bodyPr/>
        <a:lstStyle/>
        <a:p>
          <a:endParaRPr lang="fi-FI" dirty="0"/>
        </a:p>
      </dgm:t>
    </dgm:pt>
    <dgm:pt modelId="{C5E0E827-B997-49F2-A7B9-B14ADC4D1313}" type="parTrans" cxnId="{10E5ACAA-4E47-4A44-84A2-7F4E551D84B0}">
      <dgm:prSet/>
      <dgm:spPr/>
      <dgm:t>
        <a:bodyPr/>
        <a:lstStyle/>
        <a:p>
          <a:endParaRPr lang="fi-FI"/>
        </a:p>
      </dgm:t>
    </dgm:pt>
    <dgm:pt modelId="{FEB977F3-17BD-4451-94EB-2841E25BF874}" type="sibTrans" cxnId="{10E5ACAA-4E47-4A44-84A2-7F4E551D84B0}">
      <dgm:prSet/>
      <dgm:spPr/>
      <dgm:t>
        <a:bodyPr/>
        <a:lstStyle/>
        <a:p>
          <a:endParaRPr lang="fi-FI"/>
        </a:p>
      </dgm:t>
    </dgm:pt>
    <dgm:pt modelId="{25B13D31-DFA1-48C8-96A3-A63CA86C40C2}" type="pres">
      <dgm:prSet presAssocID="{A85F3D8C-8927-4D49-B14E-2F4C42ED9C54}" presName="compositeShape" presStyleCnt="0">
        <dgm:presLayoutVars>
          <dgm:chMax val="7"/>
          <dgm:dir/>
          <dgm:resizeHandles val="exact"/>
        </dgm:presLayoutVars>
      </dgm:prSet>
      <dgm:spPr/>
    </dgm:pt>
    <dgm:pt modelId="{BB6F09D9-D4CC-4081-B0CB-2B741328DAAA}" type="pres">
      <dgm:prSet presAssocID="{52B728EC-A4B3-4D6F-B81C-5889F1A7F1EF}" presName="circ1" presStyleLbl="vennNode1" presStyleIdx="0" presStyleCnt="3" custScaleX="98750"/>
      <dgm:spPr/>
    </dgm:pt>
    <dgm:pt modelId="{723CE17B-2F4C-4607-B91E-50F0DB5619FF}" type="pres">
      <dgm:prSet presAssocID="{52B728EC-A4B3-4D6F-B81C-5889F1A7F1E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6222EA-4CA3-4530-A240-62B1A04F00A4}" type="pres">
      <dgm:prSet presAssocID="{975C1C16-D493-408A-A672-9F5BC6C8D8FD}" presName="circ2" presStyleLbl="vennNode1" presStyleIdx="1" presStyleCnt="3"/>
      <dgm:spPr/>
    </dgm:pt>
    <dgm:pt modelId="{9EC3753B-7ACD-4331-9720-6CFCA46E38D3}" type="pres">
      <dgm:prSet presAssocID="{975C1C16-D493-408A-A672-9F5BC6C8D8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29C1BBF-1F54-4B38-B35F-F1F532E6734C}" type="pres">
      <dgm:prSet presAssocID="{45F802BA-B388-433A-862F-7164AAD0CF97}" presName="circ3" presStyleLbl="vennNode1" presStyleIdx="2" presStyleCnt="3" custLinFactNeighborX="273" custLinFactNeighborY="-554"/>
      <dgm:spPr/>
    </dgm:pt>
    <dgm:pt modelId="{20917496-6CC6-4084-8A6C-BB3E192DB634}" type="pres">
      <dgm:prSet presAssocID="{45F802BA-B388-433A-862F-7164AAD0CF9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E9F4E27-1F81-46A0-A481-480ADC715337}" type="presOf" srcId="{52B728EC-A4B3-4D6F-B81C-5889F1A7F1EF}" destId="{723CE17B-2F4C-4607-B91E-50F0DB5619FF}" srcOrd="1" destOrd="0" presId="urn:microsoft.com/office/officeart/2005/8/layout/venn1"/>
    <dgm:cxn modelId="{54EC6F36-11EB-45C1-81C5-C3FB5C70AFCD}" type="presOf" srcId="{45F802BA-B388-433A-862F-7164AAD0CF97}" destId="{20917496-6CC6-4084-8A6C-BB3E192DB634}" srcOrd="1" destOrd="0" presId="urn:microsoft.com/office/officeart/2005/8/layout/venn1"/>
    <dgm:cxn modelId="{EC3B8D5B-0D46-46B8-B227-7B3A1115D539}" srcId="{A85F3D8C-8927-4D49-B14E-2F4C42ED9C54}" destId="{975C1C16-D493-408A-A672-9F5BC6C8D8FD}" srcOrd="1" destOrd="0" parTransId="{2400DBE5-813A-483A-A6B5-36D3E2FED9DF}" sibTransId="{A1B7E8FE-9695-477A-AEDF-6201B8DA0C20}"/>
    <dgm:cxn modelId="{4D5C9D5B-0BD1-43EC-9F01-401B87DD07D1}" type="presOf" srcId="{975C1C16-D493-408A-A672-9F5BC6C8D8FD}" destId="{B96222EA-4CA3-4530-A240-62B1A04F00A4}" srcOrd="0" destOrd="0" presId="urn:microsoft.com/office/officeart/2005/8/layout/venn1"/>
    <dgm:cxn modelId="{E5F16289-BB34-40F7-882A-4F9797168870}" type="presOf" srcId="{52B728EC-A4B3-4D6F-B81C-5889F1A7F1EF}" destId="{BB6F09D9-D4CC-4081-B0CB-2B741328DAAA}" srcOrd="0" destOrd="0" presId="urn:microsoft.com/office/officeart/2005/8/layout/venn1"/>
    <dgm:cxn modelId="{10E5ACAA-4E47-4A44-84A2-7F4E551D84B0}" srcId="{A85F3D8C-8927-4D49-B14E-2F4C42ED9C54}" destId="{45F802BA-B388-433A-862F-7164AAD0CF97}" srcOrd="2" destOrd="0" parTransId="{C5E0E827-B997-49F2-A7B9-B14ADC4D1313}" sibTransId="{FEB977F3-17BD-4451-94EB-2841E25BF874}"/>
    <dgm:cxn modelId="{F22090C7-C32B-4B37-B775-5F0E5B09C18D}" type="presOf" srcId="{A85F3D8C-8927-4D49-B14E-2F4C42ED9C54}" destId="{25B13D31-DFA1-48C8-96A3-A63CA86C40C2}" srcOrd="0" destOrd="0" presId="urn:microsoft.com/office/officeart/2005/8/layout/venn1"/>
    <dgm:cxn modelId="{9C29B8C9-481C-421E-9129-5566E0EE2CD9}" srcId="{A85F3D8C-8927-4D49-B14E-2F4C42ED9C54}" destId="{52B728EC-A4B3-4D6F-B81C-5889F1A7F1EF}" srcOrd="0" destOrd="0" parTransId="{48CFB362-0630-4C62-93D0-6CA1CB626E46}" sibTransId="{1A5E7F68-6588-43CC-B948-9C6F8E53196E}"/>
    <dgm:cxn modelId="{9A33C2D9-072D-4683-A7AA-63C4E5A61522}" type="presOf" srcId="{975C1C16-D493-408A-A672-9F5BC6C8D8FD}" destId="{9EC3753B-7ACD-4331-9720-6CFCA46E38D3}" srcOrd="1" destOrd="0" presId="urn:microsoft.com/office/officeart/2005/8/layout/venn1"/>
    <dgm:cxn modelId="{9AF57CEA-69EF-44CA-B1C0-D5EA7D51B54D}" type="presOf" srcId="{45F802BA-B388-433A-862F-7164AAD0CF97}" destId="{429C1BBF-1F54-4B38-B35F-F1F532E6734C}" srcOrd="0" destOrd="0" presId="urn:microsoft.com/office/officeart/2005/8/layout/venn1"/>
    <dgm:cxn modelId="{36D5CF48-7B61-42DC-BADB-6F60D323E601}" type="presParOf" srcId="{25B13D31-DFA1-48C8-96A3-A63CA86C40C2}" destId="{BB6F09D9-D4CC-4081-B0CB-2B741328DAAA}" srcOrd="0" destOrd="0" presId="urn:microsoft.com/office/officeart/2005/8/layout/venn1"/>
    <dgm:cxn modelId="{15904333-AEB2-45AB-B26C-83BD4C35EADC}" type="presParOf" srcId="{25B13D31-DFA1-48C8-96A3-A63CA86C40C2}" destId="{723CE17B-2F4C-4607-B91E-50F0DB5619FF}" srcOrd="1" destOrd="0" presId="urn:microsoft.com/office/officeart/2005/8/layout/venn1"/>
    <dgm:cxn modelId="{27768F5D-CCF4-4317-9FB0-4FEF50236335}" type="presParOf" srcId="{25B13D31-DFA1-48C8-96A3-A63CA86C40C2}" destId="{B96222EA-4CA3-4530-A240-62B1A04F00A4}" srcOrd="2" destOrd="0" presId="urn:microsoft.com/office/officeart/2005/8/layout/venn1"/>
    <dgm:cxn modelId="{88B5DF52-DB58-46C0-9140-0D618FE3C133}" type="presParOf" srcId="{25B13D31-DFA1-48C8-96A3-A63CA86C40C2}" destId="{9EC3753B-7ACD-4331-9720-6CFCA46E38D3}" srcOrd="3" destOrd="0" presId="urn:microsoft.com/office/officeart/2005/8/layout/venn1"/>
    <dgm:cxn modelId="{8B376031-FBD4-455B-BB95-B34000709E2C}" type="presParOf" srcId="{25B13D31-DFA1-48C8-96A3-A63CA86C40C2}" destId="{429C1BBF-1F54-4B38-B35F-F1F532E6734C}" srcOrd="4" destOrd="0" presId="urn:microsoft.com/office/officeart/2005/8/layout/venn1"/>
    <dgm:cxn modelId="{848A1565-F5A9-4682-BFCB-15AB05961DB9}" type="presParOf" srcId="{25B13D31-DFA1-48C8-96A3-A63CA86C40C2}" destId="{20917496-6CC6-4084-8A6C-BB3E192DB63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F09D9-D4CC-4081-B0CB-2B741328DAAA}">
      <dsp:nvSpPr>
        <dsp:cNvPr id="0" name=""/>
        <dsp:cNvSpPr/>
      </dsp:nvSpPr>
      <dsp:spPr>
        <a:xfrm>
          <a:off x="1882170" y="48661"/>
          <a:ext cx="2306577" cy="23357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	</a:t>
          </a:r>
        </a:p>
      </dsp:txBody>
      <dsp:txXfrm>
        <a:off x="2189714" y="457422"/>
        <a:ext cx="1691490" cy="1051098"/>
      </dsp:txXfrm>
    </dsp:sp>
    <dsp:sp modelId="{B96222EA-4CA3-4530-A240-62B1A04F00A4}">
      <dsp:nvSpPr>
        <dsp:cNvPr id="0" name=""/>
        <dsp:cNvSpPr/>
      </dsp:nvSpPr>
      <dsp:spPr>
        <a:xfrm>
          <a:off x="2710397" y="1508521"/>
          <a:ext cx="2335774" cy="23357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0" kern="1200" dirty="0"/>
        </a:p>
      </dsp:txBody>
      <dsp:txXfrm>
        <a:off x="3424755" y="2111929"/>
        <a:ext cx="1401464" cy="1284676"/>
      </dsp:txXfrm>
    </dsp:sp>
    <dsp:sp modelId="{429C1BBF-1F54-4B38-B35F-F1F532E6734C}">
      <dsp:nvSpPr>
        <dsp:cNvPr id="0" name=""/>
        <dsp:cNvSpPr/>
      </dsp:nvSpPr>
      <dsp:spPr>
        <a:xfrm>
          <a:off x="1031123" y="1495581"/>
          <a:ext cx="2335774" cy="23357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0" kern="1200" dirty="0"/>
        </a:p>
      </dsp:txBody>
      <dsp:txXfrm>
        <a:off x="1251075" y="2098989"/>
        <a:ext cx="1401464" cy="1284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952D2A-1107-F6EE-4137-3357C7214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F428DF-DD65-4959-0032-579E995CE5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08D30-7664-4DAE-A66C-8F268FAD6E5F}" type="datetimeFigureOut">
              <a:rPr lang="en-FI" smtClean="0"/>
              <a:t>05/21/2024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700C25-5881-9B75-C7BC-19E9C8AFE2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96773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98CD9-D065-45FD-975C-F733567CE909}" type="datetimeFigureOut">
              <a:rPr lang="en-FI" smtClean="0"/>
              <a:t>05/21/2024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554D5-5F92-4976-A5B1-3F8943A9C76C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85951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54D5-5F92-4976-A5B1-3F8943A9C76C}" type="slidenum">
              <a:rPr lang="en-FI" smtClean="0"/>
              <a:t>14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435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54D5-5F92-4976-A5B1-3F8943A9C76C}" type="slidenum">
              <a:rPr lang="en-FI" smtClean="0"/>
              <a:t>15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534938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2554D5-5F92-4976-A5B1-3F8943A9C76C}" type="slidenum">
              <a:rPr lang="en-FI" smtClean="0"/>
              <a:t>16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7504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236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77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3631-B893-0A9F-9561-ABAF3F38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1C4B1B-1CC4-52FA-968E-861F4D6E4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8ABD2-B589-7669-D402-6F17C96BB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2D85B-DC3F-E6EC-BAC9-092C6D3E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333-5AF2-48D4-871E-9926DDEE1459}" type="datetimeFigureOut">
              <a:rPr lang="en-FI" smtClean="0"/>
              <a:t>05/21/2024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41488-F677-415F-92AC-C0EA6D1B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2D9B3-15F4-ACE4-3EA3-F8C9E021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F21E-5EFC-4EC4-88AA-6C2267FFDF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442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59377-0585-F43B-14D8-BAD970FC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A788B7-9927-FA97-6AEA-C222AC7FC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038F9-921A-F4AC-F44C-EB9ED5EB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333-5AF2-48D4-871E-9926DDEE1459}" type="datetimeFigureOut">
              <a:rPr lang="en-FI" smtClean="0"/>
              <a:t>05/21/2024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D05B-47D1-E777-7676-FBADAA7E6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781BC-D78E-D21B-B13D-A535F209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F21E-5EFC-4EC4-88AA-6C2267FFDF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79765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29AE8C-C9BA-CF6B-C0E3-80BE84B0A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E46CA-14C9-0E66-1BC2-55D895FAA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641BA-667D-49C4-33B2-FB54EFBFE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333-5AF2-48D4-871E-9926DDEE1459}" type="datetimeFigureOut">
              <a:rPr lang="en-FI" smtClean="0"/>
              <a:t>05/21/2024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B176D-41AF-00C9-7C43-50B4FFA1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9AC08-ACC8-8994-D34F-FA4A61486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F21E-5EFC-4EC4-88AA-6C2267FFDF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314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2236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46C4089-6789-4E49-C8F2-2A15E56E76AF}"/>
              </a:ext>
            </a:extLst>
          </p:cNvPr>
          <p:cNvGrpSpPr/>
          <p:nvPr userDrawn="1"/>
        </p:nvGrpSpPr>
        <p:grpSpPr>
          <a:xfrm>
            <a:off x="10378773" y="435162"/>
            <a:ext cx="1319726" cy="796940"/>
            <a:chOff x="2862166" y="1476375"/>
            <a:chExt cx="6466903" cy="3905154"/>
          </a:xfrm>
        </p:grpSpPr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2A330C4-E460-049C-9C40-E205D2A75EFF}"/>
                </a:ext>
              </a:extLst>
            </p:cNvPr>
            <p:cNvGrpSpPr/>
            <p:nvPr/>
          </p:nvGrpSpPr>
          <p:grpSpPr>
            <a:xfrm>
              <a:off x="5549454" y="2408110"/>
              <a:ext cx="3779615" cy="732567"/>
              <a:chOff x="5549454" y="2408110"/>
              <a:chExt cx="3779615" cy="732567"/>
            </a:xfrm>
            <a:solidFill>
              <a:srgbClr val="FFFFFF"/>
            </a:solidFill>
          </p:grpSpPr>
          <p:grpSp>
            <p:nvGrpSpPr>
              <p:cNvPr id="10" name="Graphic 4">
                <a:extLst>
                  <a:ext uri="{FF2B5EF4-FFF2-40B4-BE49-F238E27FC236}">
                    <a16:creationId xmlns:a16="http://schemas.microsoft.com/office/drawing/2014/main" id="{82AB1BDE-EA7E-C5A0-CE5C-954EFE4BA657}"/>
                  </a:ext>
                </a:extLst>
              </p:cNvPr>
              <p:cNvGrpSpPr/>
              <p:nvPr/>
            </p:nvGrpSpPr>
            <p:grpSpPr>
              <a:xfrm>
                <a:off x="5549500" y="2408110"/>
                <a:ext cx="3757281" cy="218408"/>
                <a:chOff x="5549500" y="2408110"/>
                <a:chExt cx="3757281" cy="218408"/>
              </a:xfrm>
              <a:solidFill>
                <a:srgbClr val="FFFFFF"/>
              </a:solidFill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143A53C0-74DC-0B73-0A97-D6E8DAD1E7FD}"/>
                    </a:ext>
                  </a:extLst>
                </p:cNvPr>
                <p:cNvSpPr/>
                <p:nvPr/>
              </p:nvSpPr>
              <p:spPr>
                <a:xfrm>
                  <a:off x="5549500" y="2408110"/>
                  <a:ext cx="133018" cy="218408"/>
                </a:xfrm>
                <a:custGeom>
                  <a:avLst/>
                  <a:gdLst>
                    <a:gd name="connsiteX0" fmla="*/ 1573 w 133018"/>
                    <a:gd name="connsiteY0" fmla="*/ 183547 h 218408"/>
                    <a:gd name="connsiteX1" fmla="*/ 6145 w 133018"/>
                    <a:gd name="connsiteY1" fmla="*/ 177737 h 218408"/>
                    <a:gd name="connsiteX2" fmla="*/ 16718 w 133018"/>
                    <a:gd name="connsiteY2" fmla="*/ 174974 h 218408"/>
                    <a:gd name="connsiteX3" fmla="*/ 67963 w 133018"/>
                    <a:gd name="connsiteY3" fmla="*/ 198025 h 218408"/>
                    <a:gd name="connsiteX4" fmla="*/ 108634 w 133018"/>
                    <a:gd name="connsiteY4" fmla="*/ 164687 h 218408"/>
                    <a:gd name="connsiteX5" fmla="*/ 55580 w 133018"/>
                    <a:gd name="connsiteY5" fmla="*/ 116777 h 218408"/>
                    <a:gd name="connsiteX6" fmla="*/ 2240 w 133018"/>
                    <a:gd name="connsiteY6" fmla="*/ 54007 h 218408"/>
                    <a:gd name="connsiteX7" fmla="*/ 66820 w 133018"/>
                    <a:gd name="connsiteY7" fmla="*/ 0 h 218408"/>
                    <a:gd name="connsiteX8" fmla="*/ 118636 w 133018"/>
                    <a:gd name="connsiteY8" fmla="*/ 15431 h 218408"/>
                    <a:gd name="connsiteX9" fmla="*/ 120445 w 133018"/>
                    <a:gd name="connsiteY9" fmla="*/ 25717 h 218408"/>
                    <a:gd name="connsiteX10" fmla="*/ 116826 w 133018"/>
                    <a:gd name="connsiteY10" fmla="*/ 31528 h 218408"/>
                    <a:gd name="connsiteX11" fmla="*/ 106253 w 133018"/>
                    <a:gd name="connsiteY11" fmla="*/ 34290 h 218408"/>
                    <a:gd name="connsiteX12" fmla="*/ 66534 w 133018"/>
                    <a:gd name="connsiteY12" fmla="*/ 20383 h 218408"/>
                    <a:gd name="connsiteX13" fmla="*/ 24719 w 133018"/>
                    <a:gd name="connsiteY13" fmla="*/ 53721 h 218408"/>
                    <a:gd name="connsiteX14" fmla="*/ 65677 w 133018"/>
                    <a:gd name="connsiteY14" fmla="*/ 96488 h 218408"/>
                    <a:gd name="connsiteX15" fmla="*/ 133018 w 133018"/>
                    <a:gd name="connsiteY15" fmla="*/ 163830 h 218408"/>
                    <a:gd name="connsiteX16" fmla="*/ 67486 w 133018"/>
                    <a:gd name="connsiteY16" fmla="*/ 218408 h 218408"/>
                    <a:gd name="connsiteX17" fmla="*/ 3478 w 133018"/>
                    <a:gd name="connsiteY17" fmla="*/ 193834 h 218408"/>
                    <a:gd name="connsiteX18" fmla="*/ 1669 w 133018"/>
                    <a:gd name="connsiteY18" fmla="*/ 183547 h 21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18" h="218408">
                      <a:moveTo>
                        <a:pt x="1573" y="183547"/>
                      </a:moveTo>
                      <a:cubicBezTo>
                        <a:pt x="3098" y="181737"/>
                        <a:pt x="4621" y="179642"/>
                        <a:pt x="6145" y="177737"/>
                      </a:cubicBezTo>
                      <a:cubicBezTo>
                        <a:pt x="9193" y="173831"/>
                        <a:pt x="12527" y="171355"/>
                        <a:pt x="16718" y="174974"/>
                      </a:cubicBezTo>
                      <a:cubicBezTo>
                        <a:pt x="18814" y="176784"/>
                        <a:pt x="41007" y="198025"/>
                        <a:pt x="67963" y="198025"/>
                      </a:cubicBezTo>
                      <a:cubicBezTo>
                        <a:pt x="92537" y="198025"/>
                        <a:pt x="108634" y="182594"/>
                        <a:pt x="108634" y="164687"/>
                      </a:cubicBezTo>
                      <a:cubicBezTo>
                        <a:pt x="108634" y="143732"/>
                        <a:pt x="90442" y="131350"/>
                        <a:pt x="55580" y="116777"/>
                      </a:cubicBezTo>
                      <a:cubicBezTo>
                        <a:pt x="22243" y="102203"/>
                        <a:pt x="2240" y="88583"/>
                        <a:pt x="2240" y="54007"/>
                      </a:cubicBezTo>
                      <a:cubicBezTo>
                        <a:pt x="2240" y="33433"/>
                        <a:pt x="18623" y="0"/>
                        <a:pt x="66820" y="0"/>
                      </a:cubicBezTo>
                      <a:cubicBezTo>
                        <a:pt x="96538" y="0"/>
                        <a:pt x="118636" y="15431"/>
                        <a:pt x="118636" y="15431"/>
                      </a:cubicBezTo>
                      <a:cubicBezTo>
                        <a:pt x="120445" y="16383"/>
                        <a:pt x="124065" y="20002"/>
                        <a:pt x="120445" y="25717"/>
                      </a:cubicBezTo>
                      <a:cubicBezTo>
                        <a:pt x="119207" y="27527"/>
                        <a:pt x="117969" y="29623"/>
                        <a:pt x="116826" y="31528"/>
                      </a:cubicBezTo>
                      <a:cubicBezTo>
                        <a:pt x="114064" y="35814"/>
                        <a:pt x="111111" y="36957"/>
                        <a:pt x="106253" y="34290"/>
                      </a:cubicBezTo>
                      <a:cubicBezTo>
                        <a:pt x="104158" y="33052"/>
                        <a:pt x="85012" y="20383"/>
                        <a:pt x="66534" y="20383"/>
                      </a:cubicBezTo>
                      <a:cubicBezTo>
                        <a:pt x="34435" y="20383"/>
                        <a:pt x="24719" y="40958"/>
                        <a:pt x="24719" y="53721"/>
                      </a:cubicBezTo>
                      <a:cubicBezTo>
                        <a:pt x="24719" y="74009"/>
                        <a:pt x="40150" y="85820"/>
                        <a:pt x="65677" y="96488"/>
                      </a:cubicBezTo>
                      <a:cubicBezTo>
                        <a:pt x="106634" y="113157"/>
                        <a:pt x="133018" y="128588"/>
                        <a:pt x="133018" y="163830"/>
                      </a:cubicBezTo>
                      <a:cubicBezTo>
                        <a:pt x="133018" y="195358"/>
                        <a:pt x="103015" y="218408"/>
                        <a:pt x="67486" y="218408"/>
                      </a:cubicBezTo>
                      <a:cubicBezTo>
                        <a:pt x="31958" y="218408"/>
                        <a:pt x="7479" y="197453"/>
                        <a:pt x="3478" y="193834"/>
                      </a:cubicBezTo>
                      <a:cubicBezTo>
                        <a:pt x="1097" y="191738"/>
                        <a:pt x="-1951" y="189262"/>
                        <a:pt x="1669" y="1835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88C1B03-70AF-1489-2780-31F164815F08}"/>
                    </a:ext>
                  </a:extLst>
                </p:cNvPr>
                <p:cNvSpPr/>
                <p:nvPr/>
              </p:nvSpPr>
              <p:spPr>
                <a:xfrm>
                  <a:off x="5729763" y="2411063"/>
                  <a:ext cx="160782" cy="215360"/>
                </a:xfrm>
                <a:custGeom>
                  <a:avLst/>
                  <a:gdLst>
                    <a:gd name="connsiteX0" fmla="*/ 0 w 160782"/>
                    <a:gd name="connsiteY0" fmla="*/ 5906 h 215360"/>
                    <a:gd name="connsiteX1" fmla="*/ 5810 w 160782"/>
                    <a:gd name="connsiteY1" fmla="*/ 95 h 215360"/>
                    <a:gd name="connsiteX2" fmla="*/ 17336 w 160782"/>
                    <a:gd name="connsiteY2" fmla="*/ 95 h 215360"/>
                    <a:gd name="connsiteX3" fmla="*/ 23146 w 160782"/>
                    <a:gd name="connsiteY3" fmla="*/ 5906 h 215360"/>
                    <a:gd name="connsiteX4" fmla="*/ 23146 w 160782"/>
                    <a:gd name="connsiteY4" fmla="*/ 132302 h 215360"/>
                    <a:gd name="connsiteX5" fmla="*/ 80105 w 160782"/>
                    <a:gd name="connsiteY5" fmla="*/ 193834 h 215360"/>
                    <a:gd name="connsiteX6" fmla="*/ 137732 w 160782"/>
                    <a:gd name="connsiteY6" fmla="*/ 132874 h 215360"/>
                    <a:gd name="connsiteX7" fmla="*/ 137732 w 160782"/>
                    <a:gd name="connsiteY7" fmla="*/ 5810 h 215360"/>
                    <a:gd name="connsiteX8" fmla="*/ 143542 w 160782"/>
                    <a:gd name="connsiteY8" fmla="*/ 0 h 215360"/>
                    <a:gd name="connsiteX9" fmla="*/ 155067 w 160782"/>
                    <a:gd name="connsiteY9" fmla="*/ 0 h 215360"/>
                    <a:gd name="connsiteX10" fmla="*/ 160782 w 160782"/>
                    <a:gd name="connsiteY10" fmla="*/ 5810 h 215360"/>
                    <a:gd name="connsiteX11" fmla="*/ 160782 w 160782"/>
                    <a:gd name="connsiteY11" fmla="*/ 134112 h 215360"/>
                    <a:gd name="connsiteX12" fmla="*/ 80105 w 160782"/>
                    <a:gd name="connsiteY12" fmla="*/ 215360 h 215360"/>
                    <a:gd name="connsiteX13" fmla="*/ 0 w 160782"/>
                    <a:gd name="connsiteY13" fmla="*/ 134112 h 215360"/>
                    <a:gd name="connsiteX14" fmla="*/ 0 w 160782"/>
                    <a:gd name="connsiteY14" fmla="*/ 5810 h 21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0782" h="215360">
                      <a:moveTo>
                        <a:pt x="0" y="5906"/>
                      </a:moveTo>
                      <a:cubicBezTo>
                        <a:pt x="0" y="2858"/>
                        <a:pt x="2762" y="95"/>
                        <a:pt x="5810" y="95"/>
                      </a:cubicBezTo>
                      <a:lnTo>
                        <a:pt x="17336" y="95"/>
                      </a:lnTo>
                      <a:cubicBezTo>
                        <a:pt x="20669" y="95"/>
                        <a:pt x="23146" y="2858"/>
                        <a:pt x="23146" y="5906"/>
                      </a:cubicBezTo>
                      <a:lnTo>
                        <a:pt x="23146" y="132302"/>
                      </a:lnTo>
                      <a:cubicBezTo>
                        <a:pt x="23146" y="166878"/>
                        <a:pt x="44672" y="193834"/>
                        <a:pt x="80105" y="193834"/>
                      </a:cubicBezTo>
                      <a:cubicBezTo>
                        <a:pt x="115538" y="193834"/>
                        <a:pt x="137732" y="167450"/>
                        <a:pt x="137732" y="132874"/>
                      </a:cubicBezTo>
                      <a:lnTo>
                        <a:pt x="137732" y="5810"/>
                      </a:lnTo>
                      <a:cubicBezTo>
                        <a:pt x="137732" y="2762"/>
                        <a:pt x="140113" y="0"/>
                        <a:pt x="143542" y="0"/>
                      </a:cubicBezTo>
                      <a:lnTo>
                        <a:pt x="155067" y="0"/>
                      </a:lnTo>
                      <a:cubicBezTo>
                        <a:pt x="158115" y="0"/>
                        <a:pt x="160782" y="2762"/>
                        <a:pt x="160782" y="5810"/>
                      </a:cubicBezTo>
                      <a:lnTo>
                        <a:pt x="160782" y="134112"/>
                      </a:lnTo>
                      <a:cubicBezTo>
                        <a:pt x="160782" y="180213"/>
                        <a:pt x="128016" y="215360"/>
                        <a:pt x="80105" y="215360"/>
                      </a:cubicBezTo>
                      <a:cubicBezTo>
                        <a:pt x="32195" y="215360"/>
                        <a:pt x="0" y="180213"/>
                        <a:pt x="0" y="13411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B8C0A682-5018-1DAD-31EF-CB48BBB1579F}"/>
                    </a:ext>
                  </a:extLst>
                </p:cNvPr>
                <p:cNvSpPr/>
                <p:nvPr/>
              </p:nvSpPr>
              <p:spPr>
                <a:xfrm>
                  <a:off x="5940170" y="2408205"/>
                  <a:ext cx="218027" cy="218312"/>
                </a:xfrm>
                <a:custGeom>
                  <a:avLst/>
                  <a:gdLst>
                    <a:gd name="connsiteX0" fmla="*/ 108871 w 218027"/>
                    <a:gd name="connsiteY0" fmla="*/ 0 h 218312"/>
                    <a:gd name="connsiteX1" fmla="*/ 218027 w 218027"/>
                    <a:gd name="connsiteY1" fmla="*/ 109442 h 218312"/>
                    <a:gd name="connsiteX2" fmla="*/ 108871 w 218027"/>
                    <a:gd name="connsiteY2" fmla="*/ 218313 h 218312"/>
                    <a:gd name="connsiteX3" fmla="*/ 0 w 218027"/>
                    <a:gd name="connsiteY3" fmla="*/ 109442 h 218312"/>
                    <a:gd name="connsiteX4" fmla="*/ 108871 w 218027"/>
                    <a:gd name="connsiteY4" fmla="*/ 0 h 218312"/>
                    <a:gd name="connsiteX5" fmla="*/ 108871 w 218027"/>
                    <a:gd name="connsiteY5" fmla="*/ 197072 h 218312"/>
                    <a:gd name="connsiteX6" fmla="*/ 196786 w 218027"/>
                    <a:gd name="connsiteY6" fmla="*/ 109442 h 218312"/>
                    <a:gd name="connsiteX7" fmla="*/ 108871 w 218027"/>
                    <a:gd name="connsiteY7" fmla="*/ 21241 h 218312"/>
                    <a:gd name="connsiteX8" fmla="*/ 21241 w 218027"/>
                    <a:gd name="connsiteY8" fmla="*/ 109442 h 218312"/>
                    <a:gd name="connsiteX9" fmla="*/ 108871 w 218027"/>
                    <a:gd name="connsiteY9" fmla="*/ 197072 h 21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8027" h="218312">
                      <a:moveTo>
                        <a:pt x="108871" y="0"/>
                      </a:moveTo>
                      <a:cubicBezTo>
                        <a:pt x="169545" y="0"/>
                        <a:pt x="218027" y="48863"/>
                        <a:pt x="218027" y="109442"/>
                      </a:cubicBezTo>
                      <a:cubicBezTo>
                        <a:pt x="218027" y="170021"/>
                        <a:pt x="169545" y="218313"/>
                        <a:pt x="108871" y="218313"/>
                      </a:cubicBezTo>
                      <a:cubicBezTo>
                        <a:pt x="48196" y="218313"/>
                        <a:pt x="0" y="170117"/>
                        <a:pt x="0" y="109442"/>
                      </a:cubicBezTo>
                      <a:cubicBezTo>
                        <a:pt x="0" y="48768"/>
                        <a:pt x="48196" y="0"/>
                        <a:pt x="108871" y="0"/>
                      </a:cubicBezTo>
                      <a:close/>
                      <a:moveTo>
                        <a:pt x="108871" y="197072"/>
                      </a:moveTo>
                      <a:cubicBezTo>
                        <a:pt x="157067" y="197072"/>
                        <a:pt x="196786" y="157639"/>
                        <a:pt x="196786" y="109442"/>
                      </a:cubicBezTo>
                      <a:cubicBezTo>
                        <a:pt x="196786" y="61246"/>
                        <a:pt x="157067" y="21241"/>
                        <a:pt x="108871" y="21241"/>
                      </a:cubicBezTo>
                      <a:cubicBezTo>
                        <a:pt x="60674" y="21241"/>
                        <a:pt x="21241" y="61246"/>
                        <a:pt x="21241" y="109442"/>
                      </a:cubicBezTo>
                      <a:cubicBezTo>
                        <a:pt x="21241" y="157639"/>
                        <a:pt x="60674" y="197072"/>
                        <a:pt x="108871" y="1970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F5DBDB70-055D-C8DF-1533-270BB9BD66A9}"/>
                    </a:ext>
                  </a:extLst>
                </p:cNvPr>
                <p:cNvSpPr/>
                <p:nvPr/>
              </p:nvSpPr>
              <p:spPr>
                <a:xfrm>
                  <a:off x="6195384" y="2408110"/>
                  <a:ext cx="230133" cy="218312"/>
                </a:xfrm>
                <a:custGeom>
                  <a:avLst/>
                  <a:gdLst>
                    <a:gd name="connsiteX0" fmla="*/ 39204 w 230133"/>
                    <a:gd name="connsiteY0" fmla="*/ 4286 h 218312"/>
                    <a:gd name="connsiteX1" fmla="*/ 44633 w 230133"/>
                    <a:gd name="connsiteY1" fmla="*/ 0 h 218312"/>
                    <a:gd name="connsiteX2" fmla="*/ 49491 w 230133"/>
                    <a:gd name="connsiteY2" fmla="*/ 0 h 218312"/>
                    <a:gd name="connsiteX3" fmla="*/ 54634 w 230133"/>
                    <a:gd name="connsiteY3" fmla="*/ 3334 h 218312"/>
                    <a:gd name="connsiteX4" fmla="*/ 114642 w 230133"/>
                    <a:gd name="connsiteY4" fmla="*/ 170402 h 218312"/>
                    <a:gd name="connsiteX5" fmla="*/ 116166 w 230133"/>
                    <a:gd name="connsiteY5" fmla="*/ 170402 h 218312"/>
                    <a:gd name="connsiteX6" fmla="*/ 175316 w 230133"/>
                    <a:gd name="connsiteY6" fmla="*/ 3334 h 218312"/>
                    <a:gd name="connsiteX7" fmla="*/ 180459 w 230133"/>
                    <a:gd name="connsiteY7" fmla="*/ 0 h 218312"/>
                    <a:gd name="connsiteX8" fmla="*/ 185317 w 230133"/>
                    <a:gd name="connsiteY8" fmla="*/ 0 h 218312"/>
                    <a:gd name="connsiteX9" fmla="*/ 190746 w 230133"/>
                    <a:gd name="connsiteY9" fmla="*/ 4286 h 218312"/>
                    <a:gd name="connsiteX10" fmla="*/ 229894 w 230133"/>
                    <a:gd name="connsiteY10" fmla="*/ 208026 h 218312"/>
                    <a:gd name="connsiteX11" fmla="*/ 224465 w 230133"/>
                    <a:gd name="connsiteY11" fmla="*/ 215265 h 218312"/>
                    <a:gd name="connsiteX12" fmla="*/ 212368 w 230133"/>
                    <a:gd name="connsiteY12" fmla="*/ 215265 h 218312"/>
                    <a:gd name="connsiteX13" fmla="*/ 206939 w 230133"/>
                    <a:gd name="connsiteY13" fmla="*/ 210979 h 218312"/>
                    <a:gd name="connsiteX14" fmla="*/ 179983 w 230133"/>
                    <a:gd name="connsiteY14" fmla="*/ 54864 h 218312"/>
                    <a:gd name="connsiteX15" fmla="*/ 178745 w 230133"/>
                    <a:gd name="connsiteY15" fmla="*/ 54864 h 218312"/>
                    <a:gd name="connsiteX16" fmla="*/ 122928 w 230133"/>
                    <a:gd name="connsiteY16" fmla="*/ 214979 h 218312"/>
                    <a:gd name="connsiteX17" fmla="*/ 117785 w 230133"/>
                    <a:gd name="connsiteY17" fmla="*/ 218313 h 218312"/>
                    <a:gd name="connsiteX18" fmla="*/ 112356 w 230133"/>
                    <a:gd name="connsiteY18" fmla="*/ 218313 h 218312"/>
                    <a:gd name="connsiteX19" fmla="*/ 107212 w 230133"/>
                    <a:gd name="connsiteY19" fmla="*/ 214979 h 218312"/>
                    <a:gd name="connsiteX20" fmla="*/ 50824 w 230133"/>
                    <a:gd name="connsiteY20" fmla="*/ 54864 h 218312"/>
                    <a:gd name="connsiteX21" fmla="*/ 49586 w 230133"/>
                    <a:gd name="connsiteY21" fmla="*/ 54864 h 218312"/>
                    <a:gd name="connsiteX22" fmla="*/ 23202 w 230133"/>
                    <a:gd name="connsiteY22" fmla="*/ 210979 h 218312"/>
                    <a:gd name="connsiteX23" fmla="*/ 17772 w 230133"/>
                    <a:gd name="connsiteY23" fmla="*/ 215265 h 218312"/>
                    <a:gd name="connsiteX24" fmla="*/ 5676 w 230133"/>
                    <a:gd name="connsiteY24" fmla="*/ 215265 h 218312"/>
                    <a:gd name="connsiteX25" fmla="*/ 246 w 230133"/>
                    <a:gd name="connsiteY25" fmla="*/ 208026 h 218312"/>
                    <a:gd name="connsiteX26" fmla="*/ 39394 w 230133"/>
                    <a:gd name="connsiteY26" fmla="*/ 4286 h 21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30133" h="218312">
                      <a:moveTo>
                        <a:pt x="39204" y="4286"/>
                      </a:moveTo>
                      <a:cubicBezTo>
                        <a:pt x="39775" y="1905"/>
                        <a:pt x="42252" y="0"/>
                        <a:pt x="44633" y="0"/>
                      </a:cubicBezTo>
                      <a:lnTo>
                        <a:pt x="49491" y="0"/>
                      </a:lnTo>
                      <a:cubicBezTo>
                        <a:pt x="51586" y="0"/>
                        <a:pt x="54063" y="1524"/>
                        <a:pt x="54634" y="3334"/>
                      </a:cubicBezTo>
                      <a:lnTo>
                        <a:pt x="114642" y="170402"/>
                      </a:lnTo>
                      <a:lnTo>
                        <a:pt x="116166" y="170402"/>
                      </a:lnTo>
                      <a:lnTo>
                        <a:pt x="175316" y="3334"/>
                      </a:lnTo>
                      <a:cubicBezTo>
                        <a:pt x="175887" y="1524"/>
                        <a:pt x="178364" y="0"/>
                        <a:pt x="180459" y="0"/>
                      </a:cubicBezTo>
                      <a:lnTo>
                        <a:pt x="185317" y="0"/>
                      </a:lnTo>
                      <a:cubicBezTo>
                        <a:pt x="187699" y="0"/>
                        <a:pt x="190175" y="1810"/>
                        <a:pt x="190746" y="4286"/>
                      </a:cubicBezTo>
                      <a:lnTo>
                        <a:pt x="229894" y="208026"/>
                      </a:lnTo>
                      <a:cubicBezTo>
                        <a:pt x="230847" y="212217"/>
                        <a:pt x="228942" y="215265"/>
                        <a:pt x="224465" y="215265"/>
                      </a:cubicBezTo>
                      <a:lnTo>
                        <a:pt x="212368" y="215265"/>
                      </a:lnTo>
                      <a:cubicBezTo>
                        <a:pt x="209987" y="215265"/>
                        <a:pt x="207510" y="213169"/>
                        <a:pt x="206939" y="210979"/>
                      </a:cubicBezTo>
                      <a:lnTo>
                        <a:pt x="179983" y="54864"/>
                      </a:lnTo>
                      <a:lnTo>
                        <a:pt x="178745" y="54864"/>
                      </a:lnTo>
                      <a:lnTo>
                        <a:pt x="122928" y="214979"/>
                      </a:lnTo>
                      <a:cubicBezTo>
                        <a:pt x="122357" y="216789"/>
                        <a:pt x="119595" y="218313"/>
                        <a:pt x="117785" y="218313"/>
                      </a:cubicBezTo>
                      <a:lnTo>
                        <a:pt x="112356" y="218313"/>
                      </a:lnTo>
                      <a:cubicBezTo>
                        <a:pt x="110546" y="218313"/>
                        <a:pt x="107784" y="216789"/>
                        <a:pt x="107212" y="214979"/>
                      </a:cubicBezTo>
                      <a:lnTo>
                        <a:pt x="50824" y="54864"/>
                      </a:lnTo>
                      <a:lnTo>
                        <a:pt x="49586" y="54864"/>
                      </a:lnTo>
                      <a:lnTo>
                        <a:pt x="23202" y="210979"/>
                      </a:lnTo>
                      <a:cubicBezTo>
                        <a:pt x="22916" y="213074"/>
                        <a:pt x="20154" y="215265"/>
                        <a:pt x="17772" y="215265"/>
                      </a:cubicBezTo>
                      <a:lnTo>
                        <a:pt x="5676" y="215265"/>
                      </a:lnTo>
                      <a:cubicBezTo>
                        <a:pt x="1104" y="215265"/>
                        <a:pt x="-706" y="212217"/>
                        <a:pt x="246" y="208026"/>
                      </a:cubicBezTo>
                      <a:lnTo>
                        <a:pt x="39394" y="4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44446396-69A7-3E7C-6C2E-1AD89D08C35B}"/>
                    </a:ext>
                  </a:extLst>
                </p:cNvPr>
                <p:cNvSpPr/>
                <p:nvPr/>
              </p:nvSpPr>
              <p:spPr>
                <a:xfrm>
                  <a:off x="6448483" y="2408205"/>
                  <a:ext cx="198192" cy="215264"/>
                </a:xfrm>
                <a:custGeom>
                  <a:avLst/>
                  <a:gdLst>
                    <a:gd name="connsiteX0" fmla="*/ 513 w 198192"/>
                    <a:gd name="connsiteY0" fmla="*/ 207359 h 215264"/>
                    <a:gd name="connsiteX1" fmla="*/ 92715 w 198192"/>
                    <a:gd name="connsiteY1" fmla="*/ 3334 h 215264"/>
                    <a:gd name="connsiteX2" fmla="*/ 97858 w 198192"/>
                    <a:gd name="connsiteY2" fmla="*/ 0 h 215264"/>
                    <a:gd name="connsiteX3" fmla="*/ 100906 w 198192"/>
                    <a:gd name="connsiteY3" fmla="*/ 0 h 215264"/>
                    <a:gd name="connsiteX4" fmla="*/ 106050 w 198192"/>
                    <a:gd name="connsiteY4" fmla="*/ 3334 h 215264"/>
                    <a:gd name="connsiteX5" fmla="*/ 197585 w 198192"/>
                    <a:gd name="connsiteY5" fmla="*/ 207359 h 215264"/>
                    <a:gd name="connsiteX6" fmla="*/ 192441 w 198192"/>
                    <a:gd name="connsiteY6" fmla="*/ 215265 h 215264"/>
                    <a:gd name="connsiteX7" fmla="*/ 180345 w 198192"/>
                    <a:gd name="connsiteY7" fmla="*/ 215265 h 215264"/>
                    <a:gd name="connsiteX8" fmla="*/ 175201 w 198192"/>
                    <a:gd name="connsiteY8" fmla="*/ 211931 h 215264"/>
                    <a:gd name="connsiteX9" fmla="*/ 152722 w 198192"/>
                    <a:gd name="connsiteY9" fmla="*/ 161925 h 215264"/>
                    <a:gd name="connsiteX10" fmla="*/ 45090 w 198192"/>
                    <a:gd name="connsiteY10" fmla="*/ 161925 h 215264"/>
                    <a:gd name="connsiteX11" fmla="*/ 22992 w 198192"/>
                    <a:gd name="connsiteY11" fmla="*/ 211931 h 215264"/>
                    <a:gd name="connsiteX12" fmla="*/ 17848 w 198192"/>
                    <a:gd name="connsiteY12" fmla="*/ 215265 h 215264"/>
                    <a:gd name="connsiteX13" fmla="*/ 5751 w 198192"/>
                    <a:gd name="connsiteY13" fmla="*/ 215265 h 215264"/>
                    <a:gd name="connsiteX14" fmla="*/ 608 w 198192"/>
                    <a:gd name="connsiteY14" fmla="*/ 207359 h 215264"/>
                    <a:gd name="connsiteX15" fmla="*/ 144531 w 198192"/>
                    <a:gd name="connsiteY15" fmla="*/ 143065 h 215264"/>
                    <a:gd name="connsiteX16" fmla="*/ 100239 w 198192"/>
                    <a:gd name="connsiteY16" fmla="*/ 43625 h 215264"/>
                    <a:gd name="connsiteX17" fmla="*/ 97858 w 198192"/>
                    <a:gd name="connsiteY17" fmla="*/ 43625 h 215264"/>
                    <a:gd name="connsiteX18" fmla="*/ 53567 w 198192"/>
                    <a:gd name="connsiteY18" fmla="*/ 143065 h 215264"/>
                    <a:gd name="connsiteX19" fmla="*/ 144531 w 198192"/>
                    <a:gd name="connsiteY19" fmla="*/ 143065 h 21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8192" h="215264">
                      <a:moveTo>
                        <a:pt x="513" y="207359"/>
                      </a:moveTo>
                      <a:lnTo>
                        <a:pt x="92715" y="3334"/>
                      </a:lnTo>
                      <a:cubicBezTo>
                        <a:pt x="93667" y="1524"/>
                        <a:pt x="95096" y="0"/>
                        <a:pt x="97858" y="0"/>
                      </a:cubicBezTo>
                      <a:lnTo>
                        <a:pt x="100906" y="0"/>
                      </a:lnTo>
                      <a:cubicBezTo>
                        <a:pt x="103669" y="0"/>
                        <a:pt x="105192" y="1524"/>
                        <a:pt x="106050" y="3334"/>
                      </a:cubicBezTo>
                      <a:lnTo>
                        <a:pt x="197585" y="207359"/>
                      </a:lnTo>
                      <a:cubicBezTo>
                        <a:pt x="199395" y="211265"/>
                        <a:pt x="197013" y="215265"/>
                        <a:pt x="192441" y="215265"/>
                      </a:cubicBezTo>
                      <a:lnTo>
                        <a:pt x="180345" y="215265"/>
                      </a:lnTo>
                      <a:cubicBezTo>
                        <a:pt x="177582" y="215265"/>
                        <a:pt x="175773" y="213455"/>
                        <a:pt x="175201" y="211931"/>
                      </a:cubicBezTo>
                      <a:lnTo>
                        <a:pt x="152722" y="161925"/>
                      </a:lnTo>
                      <a:lnTo>
                        <a:pt x="45090" y="161925"/>
                      </a:lnTo>
                      <a:lnTo>
                        <a:pt x="22992" y="211931"/>
                      </a:lnTo>
                      <a:cubicBezTo>
                        <a:pt x="22420" y="213455"/>
                        <a:pt x="20611" y="215265"/>
                        <a:pt x="17848" y="215265"/>
                      </a:cubicBezTo>
                      <a:lnTo>
                        <a:pt x="5751" y="215265"/>
                      </a:lnTo>
                      <a:cubicBezTo>
                        <a:pt x="1179" y="215265"/>
                        <a:pt x="-1202" y="211360"/>
                        <a:pt x="608" y="207359"/>
                      </a:cubicBezTo>
                      <a:close/>
                      <a:moveTo>
                        <a:pt x="144531" y="143065"/>
                      </a:moveTo>
                      <a:cubicBezTo>
                        <a:pt x="129672" y="110014"/>
                        <a:pt x="115098" y="76676"/>
                        <a:pt x="100239" y="43625"/>
                      </a:cubicBezTo>
                      <a:lnTo>
                        <a:pt x="97858" y="43625"/>
                      </a:lnTo>
                      <a:lnTo>
                        <a:pt x="53567" y="143065"/>
                      </a:lnTo>
                      <a:lnTo>
                        <a:pt x="144531" y="1430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25A204D6-6D00-2A73-5A04-BD1455689CCA}"/>
                    </a:ext>
                  </a:extLst>
                </p:cNvPr>
                <p:cNvSpPr/>
                <p:nvPr/>
              </p:nvSpPr>
              <p:spPr>
                <a:xfrm>
                  <a:off x="6685215" y="2411158"/>
                  <a:ext cx="116395" cy="212312"/>
                </a:xfrm>
                <a:custGeom>
                  <a:avLst/>
                  <a:gdLst>
                    <a:gd name="connsiteX0" fmla="*/ 0 w 116395"/>
                    <a:gd name="connsiteY0" fmla="*/ 5810 h 212312"/>
                    <a:gd name="connsiteX1" fmla="*/ 5810 w 116395"/>
                    <a:gd name="connsiteY1" fmla="*/ 0 h 212312"/>
                    <a:gd name="connsiteX2" fmla="*/ 17621 w 116395"/>
                    <a:gd name="connsiteY2" fmla="*/ 0 h 212312"/>
                    <a:gd name="connsiteX3" fmla="*/ 23336 w 116395"/>
                    <a:gd name="connsiteY3" fmla="*/ 5810 h 212312"/>
                    <a:gd name="connsiteX4" fmla="*/ 23336 w 116395"/>
                    <a:gd name="connsiteY4" fmla="*/ 192024 h 212312"/>
                    <a:gd name="connsiteX5" fmla="*/ 110681 w 116395"/>
                    <a:gd name="connsiteY5" fmla="*/ 192024 h 212312"/>
                    <a:gd name="connsiteX6" fmla="*/ 116396 w 116395"/>
                    <a:gd name="connsiteY6" fmla="*/ 197739 h 212312"/>
                    <a:gd name="connsiteX7" fmla="*/ 116396 w 116395"/>
                    <a:gd name="connsiteY7" fmla="*/ 206502 h 212312"/>
                    <a:gd name="connsiteX8" fmla="*/ 110681 w 116395"/>
                    <a:gd name="connsiteY8" fmla="*/ 212312 h 212312"/>
                    <a:gd name="connsiteX9" fmla="*/ 5810 w 116395"/>
                    <a:gd name="connsiteY9" fmla="*/ 212312 h 212312"/>
                    <a:gd name="connsiteX10" fmla="*/ 0 w 116395"/>
                    <a:gd name="connsiteY10" fmla="*/ 206502 h 212312"/>
                    <a:gd name="connsiteX11" fmla="*/ 0 w 116395"/>
                    <a:gd name="connsiteY11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6395" h="212312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0" y="0"/>
                      </a:cubicBezTo>
                      <a:lnTo>
                        <a:pt x="17621" y="0"/>
                      </a:lnTo>
                      <a:cubicBezTo>
                        <a:pt x="20669" y="0"/>
                        <a:pt x="23336" y="2762"/>
                        <a:pt x="23336" y="5810"/>
                      </a:cubicBezTo>
                      <a:lnTo>
                        <a:pt x="23336" y="192024"/>
                      </a:lnTo>
                      <a:lnTo>
                        <a:pt x="110681" y="192024"/>
                      </a:lnTo>
                      <a:cubicBezTo>
                        <a:pt x="114014" y="192024"/>
                        <a:pt x="116396" y="194786"/>
                        <a:pt x="116396" y="197739"/>
                      </a:cubicBezTo>
                      <a:lnTo>
                        <a:pt x="116396" y="206502"/>
                      </a:lnTo>
                      <a:cubicBezTo>
                        <a:pt x="116396" y="209550"/>
                        <a:pt x="114014" y="212312"/>
                        <a:pt x="110681" y="212312"/>
                      </a:cubicBezTo>
                      <a:lnTo>
                        <a:pt x="5810" y="212312"/>
                      </a:lnTo>
                      <a:cubicBezTo>
                        <a:pt x="2477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9ED284CD-8E73-5CC3-D2DB-954648599892}"/>
                    </a:ext>
                  </a:extLst>
                </p:cNvPr>
                <p:cNvSpPr/>
                <p:nvPr/>
              </p:nvSpPr>
              <p:spPr>
                <a:xfrm>
                  <a:off x="6819958" y="2408205"/>
                  <a:ext cx="198192" cy="215264"/>
                </a:xfrm>
                <a:custGeom>
                  <a:avLst/>
                  <a:gdLst>
                    <a:gd name="connsiteX0" fmla="*/ 513 w 198192"/>
                    <a:gd name="connsiteY0" fmla="*/ 207359 h 215264"/>
                    <a:gd name="connsiteX1" fmla="*/ 92715 w 198192"/>
                    <a:gd name="connsiteY1" fmla="*/ 3334 h 215264"/>
                    <a:gd name="connsiteX2" fmla="*/ 97858 w 198192"/>
                    <a:gd name="connsiteY2" fmla="*/ 0 h 215264"/>
                    <a:gd name="connsiteX3" fmla="*/ 100906 w 198192"/>
                    <a:gd name="connsiteY3" fmla="*/ 0 h 215264"/>
                    <a:gd name="connsiteX4" fmla="*/ 106050 w 198192"/>
                    <a:gd name="connsiteY4" fmla="*/ 3334 h 215264"/>
                    <a:gd name="connsiteX5" fmla="*/ 197585 w 198192"/>
                    <a:gd name="connsiteY5" fmla="*/ 207359 h 215264"/>
                    <a:gd name="connsiteX6" fmla="*/ 192441 w 198192"/>
                    <a:gd name="connsiteY6" fmla="*/ 215265 h 215264"/>
                    <a:gd name="connsiteX7" fmla="*/ 180345 w 198192"/>
                    <a:gd name="connsiteY7" fmla="*/ 215265 h 215264"/>
                    <a:gd name="connsiteX8" fmla="*/ 175201 w 198192"/>
                    <a:gd name="connsiteY8" fmla="*/ 211931 h 215264"/>
                    <a:gd name="connsiteX9" fmla="*/ 152722 w 198192"/>
                    <a:gd name="connsiteY9" fmla="*/ 161925 h 215264"/>
                    <a:gd name="connsiteX10" fmla="*/ 45090 w 198192"/>
                    <a:gd name="connsiteY10" fmla="*/ 161925 h 215264"/>
                    <a:gd name="connsiteX11" fmla="*/ 22992 w 198192"/>
                    <a:gd name="connsiteY11" fmla="*/ 211931 h 215264"/>
                    <a:gd name="connsiteX12" fmla="*/ 17848 w 198192"/>
                    <a:gd name="connsiteY12" fmla="*/ 215265 h 215264"/>
                    <a:gd name="connsiteX13" fmla="*/ 5751 w 198192"/>
                    <a:gd name="connsiteY13" fmla="*/ 215265 h 215264"/>
                    <a:gd name="connsiteX14" fmla="*/ 608 w 198192"/>
                    <a:gd name="connsiteY14" fmla="*/ 207359 h 215264"/>
                    <a:gd name="connsiteX15" fmla="*/ 144531 w 198192"/>
                    <a:gd name="connsiteY15" fmla="*/ 143065 h 215264"/>
                    <a:gd name="connsiteX16" fmla="*/ 100239 w 198192"/>
                    <a:gd name="connsiteY16" fmla="*/ 43625 h 215264"/>
                    <a:gd name="connsiteX17" fmla="*/ 97858 w 198192"/>
                    <a:gd name="connsiteY17" fmla="*/ 43625 h 215264"/>
                    <a:gd name="connsiteX18" fmla="*/ 53567 w 198192"/>
                    <a:gd name="connsiteY18" fmla="*/ 143065 h 215264"/>
                    <a:gd name="connsiteX19" fmla="*/ 144531 w 198192"/>
                    <a:gd name="connsiteY19" fmla="*/ 143065 h 21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8192" h="215264">
                      <a:moveTo>
                        <a:pt x="513" y="207359"/>
                      </a:moveTo>
                      <a:lnTo>
                        <a:pt x="92715" y="3334"/>
                      </a:lnTo>
                      <a:cubicBezTo>
                        <a:pt x="93667" y="1524"/>
                        <a:pt x="95096" y="0"/>
                        <a:pt x="97858" y="0"/>
                      </a:cubicBezTo>
                      <a:lnTo>
                        <a:pt x="100906" y="0"/>
                      </a:lnTo>
                      <a:cubicBezTo>
                        <a:pt x="103669" y="0"/>
                        <a:pt x="105192" y="1524"/>
                        <a:pt x="106050" y="3334"/>
                      </a:cubicBezTo>
                      <a:lnTo>
                        <a:pt x="197585" y="207359"/>
                      </a:lnTo>
                      <a:cubicBezTo>
                        <a:pt x="199395" y="211265"/>
                        <a:pt x="197013" y="215265"/>
                        <a:pt x="192441" y="215265"/>
                      </a:cubicBezTo>
                      <a:lnTo>
                        <a:pt x="180345" y="215265"/>
                      </a:lnTo>
                      <a:cubicBezTo>
                        <a:pt x="177582" y="215265"/>
                        <a:pt x="175773" y="213455"/>
                        <a:pt x="175201" y="211931"/>
                      </a:cubicBezTo>
                      <a:lnTo>
                        <a:pt x="152722" y="161925"/>
                      </a:lnTo>
                      <a:lnTo>
                        <a:pt x="45090" y="161925"/>
                      </a:lnTo>
                      <a:lnTo>
                        <a:pt x="22992" y="211931"/>
                      </a:lnTo>
                      <a:cubicBezTo>
                        <a:pt x="22420" y="213455"/>
                        <a:pt x="20611" y="215265"/>
                        <a:pt x="17848" y="215265"/>
                      </a:cubicBezTo>
                      <a:lnTo>
                        <a:pt x="5751" y="215265"/>
                      </a:lnTo>
                      <a:cubicBezTo>
                        <a:pt x="1179" y="215265"/>
                        <a:pt x="-1202" y="211360"/>
                        <a:pt x="608" y="207359"/>
                      </a:cubicBezTo>
                      <a:close/>
                      <a:moveTo>
                        <a:pt x="144531" y="143065"/>
                      </a:moveTo>
                      <a:cubicBezTo>
                        <a:pt x="129672" y="110014"/>
                        <a:pt x="115098" y="76676"/>
                        <a:pt x="100239" y="43625"/>
                      </a:cubicBezTo>
                      <a:lnTo>
                        <a:pt x="97858" y="43625"/>
                      </a:lnTo>
                      <a:lnTo>
                        <a:pt x="53567" y="143065"/>
                      </a:lnTo>
                      <a:lnTo>
                        <a:pt x="144531" y="1430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F59554AE-1D45-6B39-5A76-92918A080DE0}"/>
                    </a:ext>
                  </a:extLst>
                </p:cNvPr>
                <p:cNvSpPr/>
                <p:nvPr/>
              </p:nvSpPr>
              <p:spPr>
                <a:xfrm>
                  <a:off x="7056690" y="2411158"/>
                  <a:ext cx="23717" cy="212312"/>
                </a:xfrm>
                <a:custGeom>
                  <a:avLst/>
                  <a:gdLst>
                    <a:gd name="connsiteX0" fmla="*/ 0 w 23717"/>
                    <a:gd name="connsiteY0" fmla="*/ 5810 h 212312"/>
                    <a:gd name="connsiteX1" fmla="*/ 5810 w 23717"/>
                    <a:gd name="connsiteY1" fmla="*/ 0 h 212312"/>
                    <a:gd name="connsiteX2" fmla="*/ 17907 w 23717"/>
                    <a:gd name="connsiteY2" fmla="*/ 0 h 212312"/>
                    <a:gd name="connsiteX3" fmla="*/ 23717 w 23717"/>
                    <a:gd name="connsiteY3" fmla="*/ 5810 h 212312"/>
                    <a:gd name="connsiteX4" fmla="*/ 23717 w 23717"/>
                    <a:gd name="connsiteY4" fmla="*/ 206502 h 212312"/>
                    <a:gd name="connsiteX5" fmla="*/ 17907 w 23717"/>
                    <a:gd name="connsiteY5" fmla="*/ 212312 h 212312"/>
                    <a:gd name="connsiteX6" fmla="*/ 5810 w 23717"/>
                    <a:gd name="connsiteY6" fmla="*/ 212312 h 212312"/>
                    <a:gd name="connsiteX7" fmla="*/ 0 w 23717"/>
                    <a:gd name="connsiteY7" fmla="*/ 206502 h 212312"/>
                    <a:gd name="connsiteX8" fmla="*/ 0 w 23717"/>
                    <a:gd name="connsiteY8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" h="212312">
                      <a:moveTo>
                        <a:pt x="0" y="5810"/>
                      </a:moveTo>
                      <a:cubicBezTo>
                        <a:pt x="0" y="2762"/>
                        <a:pt x="2762" y="0"/>
                        <a:pt x="5810" y="0"/>
                      </a:cubicBezTo>
                      <a:lnTo>
                        <a:pt x="17907" y="0"/>
                      </a:lnTo>
                      <a:cubicBezTo>
                        <a:pt x="20955" y="0"/>
                        <a:pt x="23717" y="2762"/>
                        <a:pt x="23717" y="5810"/>
                      </a:cubicBezTo>
                      <a:lnTo>
                        <a:pt x="23717" y="206502"/>
                      </a:lnTo>
                      <a:cubicBezTo>
                        <a:pt x="23717" y="209550"/>
                        <a:pt x="20955" y="212312"/>
                        <a:pt x="17907" y="212312"/>
                      </a:cubicBezTo>
                      <a:lnTo>
                        <a:pt x="5810" y="212312"/>
                      </a:lnTo>
                      <a:cubicBezTo>
                        <a:pt x="2762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0A533FD-02F2-F4A1-D4A0-05C29F270620}"/>
                    </a:ext>
                  </a:extLst>
                </p:cNvPr>
                <p:cNvSpPr/>
                <p:nvPr/>
              </p:nvSpPr>
              <p:spPr>
                <a:xfrm>
                  <a:off x="7133127" y="2408110"/>
                  <a:ext cx="133018" cy="218408"/>
                </a:xfrm>
                <a:custGeom>
                  <a:avLst/>
                  <a:gdLst>
                    <a:gd name="connsiteX0" fmla="*/ 1573 w 133018"/>
                    <a:gd name="connsiteY0" fmla="*/ 183547 h 218408"/>
                    <a:gd name="connsiteX1" fmla="*/ 6145 w 133018"/>
                    <a:gd name="connsiteY1" fmla="*/ 177737 h 218408"/>
                    <a:gd name="connsiteX2" fmla="*/ 16718 w 133018"/>
                    <a:gd name="connsiteY2" fmla="*/ 174974 h 218408"/>
                    <a:gd name="connsiteX3" fmla="*/ 67963 w 133018"/>
                    <a:gd name="connsiteY3" fmla="*/ 198025 h 218408"/>
                    <a:gd name="connsiteX4" fmla="*/ 108635 w 133018"/>
                    <a:gd name="connsiteY4" fmla="*/ 164687 h 218408"/>
                    <a:gd name="connsiteX5" fmla="*/ 55580 w 133018"/>
                    <a:gd name="connsiteY5" fmla="*/ 116777 h 218408"/>
                    <a:gd name="connsiteX6" fmla="*/ 2240 w 133018"/>
                    <a:gd name="connsiteY6" fmla="*/ 54007 h 218408"/>
                    <a:gd name="connsiteX7" fmla="*/ 66820 w 133018"/>
                    <a:gd name="connsiteY7" fmla="*/ 0 h 218408"/>
                    <a:gd name="connsiteX8" fmla="*/ 118636 w 133018"/>
                    <a:gd name="connsiteY8" fmla="*/ 15431 h 218408"/>
                    <a:gd name="connsiteX9" fmla="*/ 120445 w 133018"/>
                    <a:gd name="connsiteY9" fmla="*/ 25717 h 218408"/>
                    <a:gd name="connsiteX10" fmla="*/ 116826 w 133018"/>
                    <a:gd name="connsiteY10" fmla="*/ 31528 h 218408"/>
                    <a:gd name="connsiteX11" fmla="*/ 106253 w 133018"/>
                    <a:gd name="connsiteY11" fmla="*/ 34290 h 218408"/>
                    <a:gd name="connsiteX12" fmla="*/ 66534 w 133018"/>
                    <a:gd name="connsiteY12" fmla="*/ 20383 h 218408"/>
                    <a:gd name="connsiteX13" fmla="*/ 24719 w 133018"/>
                    <a:gd name="connsiteY13" fmla="*/ 53721 h 218408"/>
                    <a:gd name="connsiteX14" fmla="*/ 65677 w 133018"/>
                    <a:gd name="connsiteY14" fmla="*/ 96488 h 218408"/>
                    <a:gd name="connsiteX15" fmla="*/ 133019 w 133018"/>
                    <a:gd name="connsiteY15" fmla="*/ 163830 h 218408"/>
                    <a:gd name="connsiteX16" fmla="*/ 67486 w 133018"/>
                    <a:gd name="connsiteY16" fmla="*/ 218408 h 218408"/>
                    <a:gd name="connsiteX17" fmla="*/ 3478 w 133018"/>
                    <a:gd name="connsiteY17" fmla="*/ 193834 h 218408"/>
                    <a:gd name="connsiteX18" fmla="*/ 1669 w 133018"/>
                    <a:gd name="connsiteY18" fmla="*/ 183547 h 21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18" h="218408">
                      <a:moveTo>
                        <a:pt x="1573" y="183547"/>
                      </a:moveTo>
                      <a:cubicBezTo>
                        <a:pt x="3097" y="181737"/>
                        <a:pt x="4621" y="179642"/>
                        <a:pt x="6145" y="177737"/>
                      </a:cubicBezTo>
                      <a:cubicBezTo>
                        <a:pt x="9194" y="173831"/>
                        <a:pt x="12527" y="171355"/>
                        <a:pt x="16718" y="174974"/>
                      </a:cubicBezTo>
                      <a:cubicBezTo>
                        <a:pt x="18814" y="176784"/>
                        <a:pt x="41007" y="198025"/>
                        <a:pt x="67963" y="198025"/>
                      </a:cubicBezTo>
                      <a:cubicBezTo>
                        <a:pt x="92537" y="198025"/>
                        <a:pt x="108635" y="182594"/>
                        <a:pt x="108635" y="164687"/>
                      </a:cubicBezTo>
                      <a:cubicBezTo>
                        <a:pt x="108635" y="143732"/>
                        <a:pt x="90442" y="131350"/>
                        <a:pt x="55580" y="116777"/>
                      </a:cubicBezTo>
                      <a:cubicBezTo>
                        <a:pt x="22243" y="102203"/>
                        <a:pt x="2240" y="88583"/>
                        <a:pt x="2240" y="54007"/>
                      </a:cubicBezTo>
                      <a:cubicBezTo>
                        <a:pt x="2240" y="33433"/>
                        <a:pt x="18623" y="0"/>
                        <a:pt x="66820" y="0"/>
                      </a:cubicBezTo>
                      <a:cubicBezTo>
                        <a:pt x="96538" y="0"/>
                        <a:pt x="118636" y="15431"/>
                        <a:pt x="118636" y="15431"/>
                      </a:cubicBezTo>
                      <a:cubicBezTo>
                        <a:pt x="120445" y="16383"/>
                        <a:pt x="124065" y="20002"/>
                        <a:pt x="120445" y="25717"/>
                      </a:cubicBezTo>
                      <a:cubicBezTo>
                        <a:pt x="119207" y="27527"/>
                        <a:pt x="118064" y="29623"/>
                        <a:pt x="116826" y="31528"/>
                      </a:cubicBezTo>
                      <a:cubicBezTo>
                        <a:pt x="114064" y="35814"/>
                        <a:pt x="111016" y="36957"/>
                        <a:pt x="106253" y="34290"/>
                      </a:cubicBezTo>
                      <a:cubicBezTo>
                        <a:pt x="104158" y="33052"/>
                        <a:pt x="85012" y="20383"/>
                        <a:pt x="66534" y="20383"/>
                      </a:cubicBezTo>
                      <a:cubicBezTo>
                        <a:pt x="34435" y="20383"/>
                        <a:pt x="24719" y="40958"/>
                        <a:pt x="24719" y="53721"/>
                      </a:cubicBezTo>
                      <a:cubicBezTo>
                        <a:pt x="24719" y="74009"/>
                        <a:pt x="40150" y="85820"/>
                        <a:pt x="65677" y="96488"/>
                      </a:cubicBezTo>
                      <a:cubicBezTo>
                        <a:pt x="106634" y="113157"/>
                        <a:pt x="133019" y="128588"/>
                        <a:pt x="133019" y="163830"/>
                      </a:cubicBezTo>
                      <a:cubicBezTo>
                        <a:pt x="133019" y="195358"/>
                        <a:pt x="103015" y="218408"/>
                        <a:pt x="67486" y="218408"/>
                      </a:cubicBezTo>
                      <a:cubicBezTo>
                        <a:pt x="31958" y="218408"/>
                        <a:pt x="7479" y="197453"/>
                        <a:pt x="3478" y="193834"/>
                      </a:cubicBezTo>
                      <a:cubicBezTo>
                        <a:pt x="1097" y="191738"/>
                        <a:pt x="-1951" y="189262"/>
                        <a:pt x="1669" y="1835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77CA095-1BB6-F73E-991C-79F4B7223166}"/>
                    </a:ext>
                  </a:extLst>
                </p:cNvPr>
                <p:cNvSpPr/>
                <p:nvPr/>
              </p:nvSpPr>
              <p:spPr>
                <a:xfrm>
                  <a:off x="7315961" y="2411158"/>
                  <a:ext cx="131064" cy="212216"/>
                </a:xfrm>
                <a:custGeom>
                  <a:avLst/>
                  <a:gdLst>
                    <a:gd name="connsiteX0" fmla="*/ 0 w 131064"/>
                    <a:gd name="connsiteY0" fmla="*/ 5810 h 212216"/>
                    <a:gd name="connsiteX1" fmla="*/ 5810 w 131064"/>
                    <a:gd name="connsiteY1" fmla="*/ 0 h 212216"/>
                    <a:gd name="connsiteX2" fmla="*/ 125254 w 131064"/>
                    <a:gd name="connsiteY2" fmla="*/ 0 h 212216"/>
                    <a:gd name="connsiteX3" fmla="*/ 131064 w 131064"/>
                    <a:gd name="connsiteY3" fmla="*/ 5810 h 212216"/>
                    <a:gd name="connsiteX4" fmla="*/ 131064 w 131064"/>
                    <a:gd name="connsiteY4" fmla="*/ 14573 h 212216"/>
                    <a:gd name="connsiteX5" fmla="*/ 125254 w 131064"/>
                    <a:gd name="connsiteY5" fmla="*/ 20288 h 212216"/>
                    <a:gd name="connsiteX6" fmla="*/ 23336 w 131064"/>
                    <a:gd name="connsiteY6" fmla="*/ 20288 h 212216"/>
                    <a:gd name="connsiteX7" fmla="*/ 23336 w 131064"/>
                    <a:gd name="connsiteY7" fmla="*/ 94298 h 212216"/>
                    <a:gd name="connsiteX8" fmla="*/ 110395 w 131064"/>
                    <a:gd name="connsiteY8" fmla="*/ 94298 h 212216"/>
                    <a:gd name="connsiteX9" fmla="*/ 116110 w 131064"/>
                    <a:gd name="connsiteY9" fmla="*/ 100108 h 212216"/>
                    <a:gd name="connsiteX10" fmla="*/ 116110 w 131064"/>
                    <a:gd name="connsiteY10" fmla="*/ 108871 h 212216"/>
                    <a:gd name="connsiteX11" fmla="*/ 110395 w 131064"/>
                    <a:gd name="connsiteY11" fmla="*/ 114586 h 212216"/>
                    <a:gd name="connsiteX12" fmla="*/ 23336 w 131064"/>
                    <a:gd name="connsiteY12" fmla="*/ 114586 h 212216"/>
                    <a:gd name="connsiteX13" fmla="*/ 23336 w 131064"/>
                    <a:gd name="connsiteY13" fmla="*/ 191929 h 212216"/>
                    <a:gd name="connsiteX14" fmla="*/ 125254 w 131064"/>
                    <a:gd name="connsiteY14" fmla="*/ 191929 h 212216"/>
                    <a:gd name="connsiteX15" fmla="*/ 131064 w 131064"/>
                    <a:gd name="connsiteY15" fmla="*/ 197644 h 212216"/>
                    <a:gd name="connsiteX16" fmla="*/ 131064 w 131064"/>
                    <a:gd name="connsiteY16" fmla="*/ 206407 h 212216"/>
                    <a:gd name="connsiteX17" fmla="*/ 125254 w 131064"/>
                    <a:gd name="connsiteY17" fmla="*/ 212217 h 212216"/>
                    <a:gd name="connsiteX18" fmla="*/ 5810 w 131064"/>
                    <a:gd name="connsiteY18" fmla="*/ 212217 h 212216"/>
                    <a:gd name="connsiteX19" fmla="*/ 0 w 131064"/>
                    <a:gd name="connsiteY19" fmla="*/ 206407 h 212216"/>
                    <a:gd name="connsiteX20" fmla="*/ 0 w 131064"/>
                    <a:gd name="connsiteY20" fmla="*/ 5715 h 21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31064" h="212216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0" y="0"/>
                      </a:cubicBezTo>
                      <a:lnTo>
                        <a:pt x="125254" y="0"/>
                      </a:lnTo>
                      <a:cubicBezTo>
                        <a:pt x="128588" y="0"/>
                        <a:pt x="131064" y="2762"/>
                        <a:pt x="131064" y="5810"/>
                      </a:cubicBezTo>
                      <a:lnTo>
                        <a:pt x="131064" y="14573"/>
                      </a:lnTo>
                      <a:cubicBezTo>
                        <a:pt x="131064" y="17621"/>
                        <a:pt x="128683" y="20288"/>
                        <a:pt x="125254" y="20288"/>
                      </a:cubicBezTo>
                      <a:lnTo>
                        <a:pt x="23336" y="20288"/>
                      </a:lnTo>
                      <a:lnTo>
                        <a:pt x="23336" y="94298"/>
                      </a:lnTo>
                      <a:lnTo>
                        <a:pt x="110395" y="94298"/>
                      </a:lnTo>
                      <a:cubicBezTo>
                        <a:pt x="113443" y="94298"/>
                        <a:pt x="116110" y="97060"/>
                        <a:pt x="116110" y="100108"/>
                      </a:cubicBezTo>
                      <a:lnTo>
                        <a:pt x="116110" y="108871"/>
                      </a:lnTo>
                      <a:cubicBezTo>
                        <a:pt x="116110" y="112204"/>
                        <a:pt x="113348" y="114586"/>
                        <a:pt x="110395" y="114586"/>
                      </a:cubicBezTo>
                      <a:lnTo>
                        <a:pt x="23336" y="114586"/>
                      </a:lnTo>
                      <a:lnTo>
                        <a:pt x="23336" y="191929"/>
                      </a:lnTo>
                      <a:lnTo>
                        <a:pt x="125254" y="191929"/>
                      </a:lnTo>
                      <a:cubicBezTo>
                        <a:pt x="128588" y="191929"/>
                        <a:pt x="131064" y="194691"/>
                        <a:pt x="131064" y="197644"/>
                      </a:cubicBezTo>
                      <a:lnTo>
                        <a:pt x="131064" y="206407"/>
                      </a:lnTo>
                      <a:cubicBezTo>
                        <a:pt x="131064" y="209455"/>
                        <a:pt x="128683" y="212217"/>
                        <a:pt x="125254" y="212217"/>
                      </a:cubicBezTo>
                      <a:lnTo>
                        <a:pt x="5810" y="212217"/>
                      </a:lnTo>
                      <a:cubicBezTo>
                        <a:pt x="2477" y="212217"/>
                        <a:pt x="0" y="209455"/>
                        <a:pt x="0" y="206407"/>
                      </a:cubicBezTo>
                      <a:lnTo>
                        <a:pt x="0" y="5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0799D18-EC8C-B173-F004-B0A609E31C5B}"/>
                    </a:ext>
                  </a:extLst>
                </p:cNvPr>
                <p:cNvSpPr/>
                <p:nvPr/>
              </p:nvSpPr>
              <p:spPr>
                <a:xfrm>
                  <a:off x="7501603" y="2408205"/>
                  <a:ext cx="172878" cy="218217"/>
                </a:xfrm>
                <a:custGeom>
                  <a:avLst/>
                  <a:gdLst>
                    <a:gd name="connsiteX0" fmla="*/ 0 w 172878"/>
                    <a:gd name="connsiteY0" fmla="*/ 5429 h 218217"/>
                    <a:gd name="connsiteX1" fmla="*/ 5810 w 172878"/>
                    <a:gd name="connsiteY1" fmla="*/ 0 h 218217"/>
                    <a:gd name="connsiteX2" fmla="*/ 13430 w 172878"/>
                    <a:gd name="connsiteY2" fmla="*/ 0 h 218217"/>
                    <a:gd name="connsiteX3" fmla="*/ 150209 w 172878"/>
                    <a:gd name="connsiteY3" fmla="*/ 170402 h 218217"/>
                    <a:gd name="connsiteX4" fmla="*/ 150781 w 172878"/>
                    <a:gd name="connsiteY4" fmla="*/ 170402 h 218217"/>
                    <a:gd name="connsiteX5" fmla="*/ 150781 w 172878"/>
                    <a:gd name="connsiteY5" fmla="*/ 8763 h 218217"/>
                    <a:gd name="connsiteX6" fmla="*/ 156496 w 172878"/>
                    <a:gd name="connsiteY6" fmla="*/ 2953 h 218217"/>
                    <a:gd name="connsiteX7" fmla="*/ 167068 w 172878"/>
                    <a:gd name="connsiteY7" fmla="*/ 2953 h 218217"/>
                    <a:gd name="connsiteX8" fmla="*/ 172879 w 172878"/>
                    <a:gd name="connsiteY8" fmla="*/ 8763 h 218217"/>
                    <a:gd name="connsiteX9" fmla="*/ 172879 w 172878"/>
                    <a:gd name="connsiteY9" fmla="*/ 212788 h 218217"/>
                    <a:gd name="connsiteX10" fmla="*/ 167068 w 172878"/>
                    <a:gd name="connsiteY10" fmla="*/ 218218 h 218217"/>
                    <a:gd name="connsiteX11" fmla="*/ 161639 w 172878"/>
                    <a:gd name="connsiteY11" fmla="*/ 218218 h 218217"/>
                    <a:gd name="connsiteX12" fmla="*/ 22479 w 172878"/>
                    <a:gd name="connsiteY12" fmla="*/ 44482 h 218217"/>
                    <a:gd name="connsiteX13" fmla="*/ 22193 w 172878"/>
                    <a:gd name="connsiteY13" fmla="*/ 44482 h 218217"/>
                    <a:gd name="connsiteX14" fmla="*/ 22193 w 172878"/>
                    <a:gd name="connsiteY14" fmla="*/ 209455 h 218217"/>
                    <a:gd name="connsiteX15" fmla="*/ 16383 w 172878"/>
                    <a:gd name="connsiteY15" fmla="*/ 215265 h 218217"/>
                    <a:gd name="connsiteX16" fmla="*/ 5810 w 172878"/>
                    <a:gd name="connsiteY16" fmla="*/ 215265 h 218217"/>
                    <a:gd name="connsiteX17" fmla="*/ 0 w 172878"/>
                    <a:gd name="connsiteY17" fmla="*/ 209455 h 218217"/>
                    <a:gd name="connsiteX18" fmla="*/ 0 w 172878"/>
                    <a:gd name="connsiteY18" fmla="*/ 5429 h 21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2878" h="218217">
                      <a:moveTo>
                        <a:pt x="0" y="5429"/>
                      </a:moveTo>
                      <a:cubicBezTo>
                        <a:pt x="0" y="2381"/>
                        <a:pt x="2762" y="0"/>
                        <a:pt x="5810" y="0"/>
                      </a:cubicBezTo>
                      <a:lnTo>
                        <a:pt x="13430" y="0"/>
                      </a:lnTo>
                      <a:lnTo>
                        <a:pt x="150209" y="170402"/>
                      </a:lnTo>
                      <a:lnTo>
                        <a:pt x="150781" y="170402"/>
                      </a:lnTo>
                      <a:lnTo>
                        <a:pt x="150781" y="8763"/>
                      </a:lnTo>
                      <a:cubicBezTo>
                        <a:pt x="150781" y="5715"/>
                        <a:pt x="153162" y="2953"/>
                        <a:pt x="156496" y="2953"/>
                      </a:cubicBezTo>
                      <a:lnTo>
                        <a:pt x="167068" y="2953"/>
                      </a:lnTo>
                      <a:cubicBezTo>
                        <a:pt x="170116" y="2953"/>
                        <a:pt x="172879" y="5715"/>
                        <a:pt x="172879" y="8763"/>
                      </a:cubicBezTo>
                      <a:lnTo>
                        <a:pt x="172879" y="212788"/>
                      </a:lnTo>
                      <a:cubicBezTo>
                        <a:pt x="172879" y="215836"/>
                        <a:pt x="170116" y="218218"/>
                        <a:pt x="167068" y="218218"/>
                      </a:cubicBezTo>
                      <a:lnTo>
                        <a:pt x="161639" y="218218"/>
                      </a:lnTo>
                      <a:lnTo>
                        <a:pt x="22479" y="44482"/>
                      </a:lnTo>
                      <a:lnTo>
                        <a:pt x="22193" y="44482"/>
                      </a:lnTo>
                      <a:lnTo>
                        <a:pt x="22193" y="209455"/>
                      </a:lnTo>
                      <a:cubicBezTo>
                        <a:pt x="22193" y="212503"/>
                        <a:pt x="19812" y="215265"/>
                        <a:pt x="16383" y="215265"/>
                      </a:cubicBezTo>
                      <a:lnTo>
                        <a:pt x="5810" y="215265"/>
                      </a:lnTo>
                      <a:cubicBezTo>
                        <a:pt x="2762" y="215265"/>
                        <a:pt x="0" y="212503"/>
                        <a:pt x="0" y="209455"/>
                      </a:cubicBezTo>
                      <a:lnTo>
                        <a:pt x="0" y="5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92195387-EB96-9B6E-71C8-EB0B259A3663}"/>
                    </a:ext>
                  </a:extLst>
                </p:cNvPr>
                <p:cNvSpPr/>
                <p:nvPr/>
              </p:nvSpPr>
              <p:spPr>
                <a:xfrm>
                  <a:off x="7812976" y="2411063"/>
                  <a:ext cx="160686" cy="215360"/>
                </a:xfrm>
                <a:custGeom>
                  <a:avLst/>
                  <a:gdLst>
                    <a:gd name="connsiteX0" fmla="*/ 0 w 160686"/>
                    <a:gd name="connsiteY0" fmla="*/ 5906 h 215360"/>
                    <a:gd name="connsiteX1" fmla="*/ 5810 w 160686"/>
                    <a:gd name="connsiteY1" fmla="*/ 95 h 215360"/>
                    <a:gd name="connsiteX2" fmla="*/ 17336 w 160686"/>
                    <a:gd name="connsiteY2" fmla="*/ 95 h 215360"/>
                    <a:gd name="connsiteX3" fmla="*/ 23050 w 160686"/>
                    <a:gd name="connsiteY3" fmla="*/ 5906 h 215360"/>
                    <a:gd name="connsiteX4" fmla="*/ 23050 w 160686"/>
                    <a:gd name="connsiteY4" fmla="*/ 132302 h 215360"/>
                    <a:gd name="connsiteX5" fmla="*/ 80010 w 160686"/>
                    <a:gd name="connsiteY5" fmla="*/ 193834 h 215360"/>
                    <a:gd name="connsiteX6" fmla="*/ 137636 w 160686"/>
                    <a:gd name="connsiteY6" fmla="*/ 132874 h 215360"/>
                    <a:gd name="connsiteX7" fmla="*/ 137636 w 160686"/>
                    <a:gd name="connsiteY7" fmla="*/ 5810 h 215360"/>
                    <a:gd name="connsiteX8" fmla="*/ 143351 w 160686"/>
                    <a:gd name="connsiteY8" fmla="*/ 0 h 215360"/>
                    <a:gd name="connsiteX9" fmla="*/ 154877 w 160686"/>
                    <a:gd name="connsiteY9" fmla="*/ 0 h 215360"/>
                    <a:gd name="connsiteX10" fmla="*/ 160687 w 160686"/>
                    <a:gd name="connsiteY10" fmla="*/ 5810 h 215360"/>
                    <a:gd name="connsiteX11" fmla="*/ 160687 w 160686"/>
                    <a:gd name="connsiteY11" fmla="*/ 134112 h 215360"/>
                    <a:gd name="connsiteX12" fmla="*/ 80010 w 160686"/>
                    <a:gd name="connsiteY12" fmla="*/ 215360 h 215360"/>
                    <a:gd name="connsiteX13" fmla="*/ 0 w 160686"/>
                    <a:gd name="connsiteY13" fmla="*/ 134112 h 215360"/>
                    <a:gd name="connsiteX14" fmla="*/ 0 w 160686"/>
                    <a:gd name="connsiteY14" fmla="*/ 5810 h 21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0686" h="215360">
                      <a:moveTo>
                        <a:pt x="0" y="5906"/>
                      </a:moveTo>
                      <a:cubicBezTo>
                        <a:pt x="0" y="2858"/>
                        <a:pt x="2762" y="95"/>
                        <a:pt x="5810" y="95"/>
                      </a:cubicBezTo>
                      <a:lnTo>
                        <a:pt x="17336" y="95"/>
                      </a:lnTo>
                      <a:cubicBezTo>
                        <a:pt x="20669" y="95"/>
                        <a:pt x="23050" y="2858"/>
                        <a:pt x="23050" y="5906"/>
                      </a:cubicBezTo>
                      <a:lnTo>
                        <a:pt x="23050" y="132302"/>
                      </a:lnTo>
                      <a:cubicBezTo>
                        <a:pt x="23050" y="166878"/>
                        <a:pt x="44577" y="193834"/>
                        <a:pt x="80010" y="193834"/>
                      </a:cubicBezTo>
                      <a:cubicBezTo>
                        <a:pt x="115443" y="193834"/>
                        <a:pt x="137636" y="167450"/>
                        <a:pt x="137636" y="132874"/>
                      </a:cubicBezTo>
                      <a:lnTo>
                        <a:pt x="137636" y="5810"/>
                      </a:lnTo>
                      <a:cubicBezTo>
                        <a:pt x="137636" y="2762"/>
                        <a:pt x="140018" y="0"/>
                        <a:pt x="143351" y="0"/>
                      </a:cubicBezTo>
                      <a:lnTo>
                        <a:pt x="154877" y="0"/>
                      </a:lnTo>
                      <a:cubicBezTo>
                        <a:pt x="157925" y="0"/>
                        <a:pt x="160687" y="2762"/>
                        <a:pt x="160687" y="5810"/>
                      </a:cubicBezTo>
                      <a:lnTo>
                        <a:pt x="160687" y="134112"/>
                      </a:lnTo>
                      <a:cubicBezTo>
                        <a:pt x="160687" y="180213"/>
                        <a:pt x="127921" y="215360"/>
                        <a:pt x="80010" y="215360"/>
                      </a:cubicBezTo>
                      <a:cubicBezTo>
                        <a:pt x="32099" y="215360"/>
                        <a:pt x="0" y="180213"/>
                        <a:pt x="0" y="13411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E4747658-FE87-1A67-F7DF-3FA0EF3E5D7F}"/>
                    </a:ext>
                  </a:extLst>
                </p:cNvPr>
                <p:cNvSpPr/>
                <p:nvPr/>
              </p:nvSpPr>
              <p:spPr>
                <a:xfrm>
                  <a:off x="8038908" y="2411158"/>
                  <a:ext cx="150400" cy="212216"/>
                </a:xfrm>
                <a:custGeom>
                  <a:avLst/>
                  <a:gdLst>
                    <a:gd name="connsiteX0" fmla="*/ 0 w 150400"/>
                    <a:gd name="connsiteY0" fmla="*/ 5810 h 212216"/>
                    <a:gd name="connsiteX1" fmla="*/ 5811 w 150400"/>
                    <a:gd name="connsiteY1" fmla="*/ 0 h 212216"/>
                    <a:gd name="connsiteX2" fmla="*/ 84297 w 150400"/>
                    <a:gd name="connsiteY2" fmla="*/ 0 h 212216"/>
                    <a:gd name="connsiteX3" fmla="*/ 150400 w 150400"/>
                    <a:gd name="connsiteY3" fmla="*/ 64579 h 212216"/>
                    <a:gd name="connsiteX4" fmla="*/ 105537 w 150400"/>
                    <a:gd name="connsiteY4" fmla="*/ 126397 h 212216"/>
                    <a:gd name="connsiteX5" fmla="*/ 147066 w 150400"/>
                    <a:gd name="connsiteY5" fmla="*/ 203454 h 212216"/>
                    <a:gd name="connsiteX6" fmla="*/ 141923 w 150400"/>
                    <a:gd name="connsiteY6" fmla="*/ 212217 h 212216"/>
                    <a:gd name="connsiteX7" fmla="*/ 126492 w 150400"/>
                    <a:gd name="connsiteY7" fmla="*/ 212217 h 212216"/>
                    <a:gd name="connsiteX8" fmla="*/ 121634 w 150400"/>
                    <a:gd name="connsiteY8" fmla="*/ 209455 h 212216"/>
                    <a:gd name="connsiteX9" fmla="*/ 81344 w 150400"/>
                    <a:gd name="connsiteY9" fmla="*/ 129064 h 212216"/>
                    <a:gd name="connsiteX10" fmla="*/ 23432 w 150400"/>
                    <a:gd name="connsiteY10" fmla="*/ 129064 h 212216"/>
                    <a:gd name="connsiteX11" fmla="*/ 23432 w 150400"/>
                    <a:gd name="connsiteY11" fmla="*/ 206407 h 212216"/>
                    <a:gd name="connsiteX12" fmla="*/ 17717 w 150400"/>
                    <a:gd name="connsiteY12" fmla="*/ 212217 h 212216"/>
                    <a:gd name="connsiteX13" fmla="*/ 5905 w 150400"/>
                    <a:gd name="connsiteY13" fmla="*/ 212217 h 212216"/>
                    <a:gd name="connsiteX14" fmla="*/ 95 w 150400"/>
                    <a:gd name="connsiteY14" fmla="*/ 206407 h 212216"/>
                    <a:gd name="connsiteX15" fmla="*/ 95 w 150400"/>
                    <a:gd name="connsiteY15" fmla="*/ 5715 h 212216"/>
                    <a:gd name="connsiteX16" fmla="*/ 82772 w 150400"/>
                    <a:gd name="connsiteY16" fmla="*/ 109252 h 212216"/>
                    <a:gd name="connsiteX17" fmla="*/ 126397 w 150400"/>
                    <a:gd name="connsiteY17" fmla="*/ 64960 h 212216"/>
                    <a:gd name="connsiteX18" fmla="*/ 82772 w 150400"/>
                    <a:gd name="connsiteY18" fmla="*/ 22193 h 212216"/>
                    <a:gd name="connsiteX19" fmla="*/ 23908 w 150400"/>
                    <a:gd name="connsiteY19" fmla="*/ 22193 h 212216"/>
                    <a:gd name="connsiteX20" fmla="*/ 23908 w 150400"/>
                    <a:gd name="connsiteY20" fmla="*/ 109252 h 212216"/>
                    <a:gd name="connsiteX21" fmla="*/ 82772 w 150400"/>
                    <a:gd name="connsiteY21" fmla="*/ 109252 h 21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0400" h="212216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1" y="0"/>
                      </a:cubicBezTo>
                      <a:lnTo>
                        <a:pt x="84297" y="0"/>
                      </a:lnTo>
                      <a:cubicBezTo>
                        <a:pt x="120682" y="0"/>
                        <a:pt x="150400" y="28480"/>
                        <a:pt x="150400" y="64579"/>
                      </a:cubicBezTo>
                      <a:cubicBezTo>
                        <a:pt x="150400" y="92488"/>
                        <a:pt x="131922" y="115824"/>
                        <a:pt x="105537" y="126397"/>
                      </a:cubicBezTo>
                      <a:lnTo>
                        <a:pt x="147066" y="203454"/>
                      </a:lnTo>
                      <a:cubicBezTo>
                        <a:pt x="149162" y="207359"/>
                        <a:pt x="147066" y="212217"/>
                        <a:pt x="141923" y="212217"/>
                      </a:cubicBezTo>
                      <a:lnTo>
                        <a:pt x="126492" y="212217"/>
                      </a:lnTo>
                      <a:cubicBezTo>
                        <a:pt x="123730" y="212217"/>
                        <a:pt x="122301" y="210693"/>
                        <a:pt x="121634" y="209455"/>
                      </a:cubicBezTo>
                      <a:lnTo>
                        <a:pt x="81344" y="129064"/>
                      </a:lnTo>
                      <a:lnTo>
                        <a:pt x="23432" y="129064"/>
                      </a:lnTo>
                      <a:lnTo>
                        <a:pt x="23432" y="206407"/>
                      </a:lnTo>
                      <a:cubicBezTo>
                        <a:pt x="23432" y="209455"/>
                        <a:pt x="20670" y="212217"/>
                        <a:pt x="17717" y="212217"/>
                      </a:cubicBezTo>
                      <a:lnTo>
                        <a:pt x="5905" y="212217"/>
                      </a:lnTo>
                      <a:cubicBezTo>
                        <a:pt x="2572" y="212217"/>
                        <a:pt x="95" y="209455"/>
                        <a:pt x="95" y="206407"/>
                      </a:cubicBezTo>
                      <a:lnTo>
                        <a:pt x="95" y="5715"/>
                      </a:lnTo>
                      <a:close/>
                      <a:moveTo>
                        <a:pt x="82772" y="109252"/>
                      </a:moveTo>
                      <a:cubicBezTo>
                        <a:pt x="106109" y="109252"/>
                        <a:pt x="126397" y="89821"/>
                        <a:pt x="126397" y="64960"/>
                      </a:cubicBezTo>
                      <a:cubicBezTo>
                        <a:pt x="126397" y="41910"/>
                        <a:pt x="106109" y="22193"/>
                        <a:pt x="82772" y="22193"/>
                      </a:cubicBezTo>
                      <a:lnTo>
                        <a:pt x="23908" y="22193"/>
                      </a:lnTo>
                      <a:lnTo>
                        <a:pt x="23908" y="109252"/>
                      </a:lnTo>
                      <a:lnTo>
                        <a:pt x="82772" y="1092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D8909B6-741B-FC09-9FED-9FEB138E6E49}"/>
                    </a:ext>
                  </a:extLst>
                </p:cNvPr>
                <p:cNvSpPr/>
                <p:nvPr/>
              </p:nvSpPr>
              <p:spPr>
                <a:xfrm>
                  <a:off x="8245410" y="2411158"/>
                  <a:ext cx="169926" cy="212312"/>
                </a:xfrm>
                <a:custGeom>
                  <a:avLst/>
                  <a:gdLst>
                    <a:gd name="connsiteX0" fmla="*/ 0 w 169926"/>
                    <a:gd name="connsiteY0" fmla="*/ 5810 h 212312"/>
                    <a:gd name="connsiteX1" fmla="*/ 5811 w 169926"/>
                    <a:gd name="connsiteY1" fmla="*/ 0 h 212312"/>
                    <a:gd name="connsiteX2" fmla="*/ 17622 w 169926"/>
                    <a:gd name="connsiteY2" fmla="*/ 0 h 212312"/>
                    <a:gd name="connsiteX3" fmla="*/ 23432 w 169926"/>
                    <a:gd name="connsiteY3" fmla="*/ 5810 h 212312"/>
                    <a:gd name="connsiteX4" fmla="*/ 23432 w 169926"/>
                    <a:gd name="connsiteY4" fmla="*/ 94393 h 212312"/>
                    <a:gd name="connsiteX5" fmla="*/ 146590 w 169926"/>
                    <a:gd name="connsiteY5" fmla="*/ 94393 h 212312"/>
                    <a:gd name="connsiteX6" fmla="*/ 146590 w 169926"/>
                    <a:gd name="connsiteY6" fmla="*/ 5810 h 212312"/>
                    <a:gd name="connsiteX7" fmla="*/ 152305 w 169926"/>
                    <a:gd name="connsiteY7" fmla="*/ 0 h 212312"/>
                    <a:gd name="connsiteX8" fmla="*/ 164116 w 169926"/>
                    <a:gd name="connsiteY8" fmla="*/ 0 h 212312"/>
                    <a:gd name="connsiteX9" fmla="*/ 169926 w 169926"/>
                    <a:gd name="connsiteY9" fmla="*/ 5810 h 212312"/>
                    <a:gd name="connsiteX10" fmla="*/ 169926 w 169926"/>
                    <a:gd name="connsiteY10" fmla="*/ 206502 h 212312"/>
                    <a:gd name="connsiteX11" fmla="*/ 164116 w 169926"/>
                    <a:gd name="connsiteY11" fmla="*/ 212312 h 212312"/>
                    <a:gd name="connsiteX12" fmla="*/ 152305 w 169926"/>
                    <a:gd name="connsiteY12" fmla="*/ 212312 h 212312"/>
                    <a:gd name="connsiteX13" fmla="*/ 146590 w 169926"/>
                    <a:gd name="connsiteY13" fmla="*/ 206502 h 212312"/>
                    <a:gd name="connsiteX14" fmla="*/ 146590 w 169926"/>
                    <a:gd name="connsiteY14" fmla="*/ 114586 h 212312"/>
                    <a:gd name="connsiteX15" fmla="*/ 23432 w 169926"/>
                    <a:gd name="connsiteY15" fmla="*/ 114586 h 212312"/>
                    <a:gd name="connsiteX16" fmla="*/ 23432 w 169926"/>
                    <a:gd name="connsiteY16" fmla="*/ 206502 h 212312"/>
                    <a:gd name="connsiteX17" fmla="*/ 17622 w 169926"/>
                    <a:gd name="connsiteY17" fmla="*/ 212312 h 212312"/>
                    <a:gd name="connsiteX18" fmla="*/ 5811 w 169926"/>
                    <a:gd name="connsiteY18" fmla="*/ 212312 h 212312"/>
                    <a:gd name="connsiteX19" fmla="*/ 0 w 169926"/>
                    <a:gd name="connsiteY19" fmla="*/ 206502 h 212312"/>
                    <a:gd name="connsiteX20" fmla="*/ 0 w 169926"/>
                    <a:gd name="connsiteY20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9926" h="212312">
                      <a:moveTo>
                        <a:pt x="0" y="5810"/>
                      </a:moveTo>
                      <a:cubicBezTo>
                        <a:pt x="0" y="2762"/>
                        <a:pt x="2763" y="0"/>
                        <a:pt x="5811" y="0"/>
                      </a:cubicBezTo>
                      <a:lnTo>
                        <a:pt x="17622" y="0"/>
                      </a:lnTo>
                      <a:cubicBezTo>
                        <a:pt x="20955" y="0"/>
                        <a:pt x="23432" y="2762"/>
                        <a:pt x="23432" y="5810"/>
                      </a:cubicBezTo>
                      <a:lnTo>
                        <a:pt x="23432" y="94393"/>
                      </a:lnTo>
                      <a:lnTo>
                        <a:pt x="146590" y="94393"/>
                      </a:lnTo>
                      <a:lnTo>
                        <a:pt x="146590" y="5810"/>
                      </a:lnTo>
                      <a:cubicBezTo>
                        <a:pt x="146590" y="2762"/>
                        <a:pt x="148971" y="0"/>
                        <a:pt x="152305" y="0"/>
                      </a:cubicBezTo>
                      <a:lnTo>
                        <a:pt x="164116" y="0"/>
                      </a:lnTo>
                      <a:cubicBezTo>
                        <a:pt x="167164" y="0"/>
                        <a:pt x="169926" y="2762"/>
                        <a:pt x="169926" y="5810"/>
                      </a:cubicBezTo>
                      <a:lnTo>
                        <a:pt x="169926" y="206502"/>
                      </a:lnTo>
                      <a:cubicBezTo>
                        <a:pt x="169926" y="209550"/>
                        <a:pt x="167164" y="212312"/>
                        <a:pt x="164116" y="212312"/>
                      </a:cubicBezTo>
                      <a:lnTo>
                        <a:pt x="152305" y="212312"/>
                      </a:lnTo>
                      <a:cubicBezTo>
                        <a:pt x="148971" y="212312"/>
                        <a:pt x="146590" y="209550"/>
                        <a:pt x="146590" y="206502"/>
                      </a:cubicBezTo>
                      <a:lnTo>
                        <a:pt x="146590" y="114586"/>
                      </a:lnTo>
                      <a:lnTo>
                        <a:pt x="23432" y="114586"/>
                      </a:lnTo>
                      <a:lnTo>
                        <a:pt x="23432" y="206502"/>
                      </a:lnTo>
                      <a:cubicBezTo>
                        <a:pt x="23432" y="209550"/>
                        <a:pt x="21050" y="212312"/>
                        <a:pt x="17622" y="212312"/>
                      </a:cubicBezTo>
                      <a:lnTo>
                        <a:pt x="5811" y="212312"/>
                      </a:lnTo>
                      <a:cubicBezTo>
                        <a:pt x="2763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B953259B-CFF1-E0D3-6B62-BA9634C7CDA1}"/>
                    </a:ext>
                  </a:extLst>
                </p:cNvPr>
                <p:cNvSpPr/>
                <p:nvPr/>
              </p:nvSpPr>
              <p:spPr>
                <a:xfrm>
                  <a:off x="8483154" y="2411158"/>
                  <a:ext cx="131064" cy="212216"/>
                </a:xfrm>
                <a:custGeom>
                  <a:avLst/>
                  <a:gdLst>
                    <a:gd name="connsiteX0" fmla="*/ 0 w 131064"/>
                    <a:gd name="connsiteY0" fmla="*/ 5810 h 212216"/>
                    <a:gd name="connsiteX1" fmla="*/ 5810 w 131064"/>
                    <a:gd name="connsiteY1" fmla="*/ 0 h 212216"/>
                    <a:gd name="connsiteX2" fmla="*/ 125254 w 131064"/>
                    <a:gd name="connsiteY2" fmla="*/ 0 h 212216"/>
                    <a:gd name="connsiteX3" fmla="*/ 131064 w 131064"/>
                    <a:gd name="connsiteY3" fmla="*/ 5810 h 212216"/>
                    <a:gd name="connsiteX4" fmla="*/ 131064 w 131064"/>
                    <a:gd name="connsiteY4" fmla="*/ 14573 h 212216"/>
                    <a:gd name="connsiteX5" fmla="*/ 125254 w 131064"/>
                    <a:gd name="connsiteY5" fmla="*/ 20288 h 212216"/>
                    <a:gd name="connsiteX6" fmla="*/ 23336 w 131064"/>
                    <a:gd name="connsiteY6" fmla="*/ 20288 h 212216"/>
                    <a:gd name="connsiteX7" fmla="*/ 23336 w 131064"/>
                    <a:gd name="connsiteY7" fmla="*/ 94298 h 212216"/>
                    <a:gd name="connsiteX8" fmla="*/ 110395 w 131064"/>
                    <a:gd name="connsiteY8" fmla="*/ 94298 h 212216"/>
                    <a:gd name="connsiteX9" fmla="*/ 116110 w 131064"/>
                    <a:gd name="connsiteY9" fmla="*/ 100108 h 212216"/>
                    <a:gd name="connsiteX10" fmla="*/ 116110 w 131064"/>
                    <a:gd name="connsiteY10" fmla="*/ 108871 h 212216"/>
                    <a:gd name="connsiteX11" fmla="*/ 110395 w 131064"/>
                    <a:gd name="connsiteY11" fmla="*/ 114586 h 212216"/>
                    <a:gd name="connsiteX12" fmla="*/ 23336 w 131064"/>
                    <a:gd name="connsiteY12" fmla="*/ 114586 h 212216"/>
                    <a:gd name="connsiteX13" fmla="*/ 23336 w 131064"/>
                    <a:gd name="connsiteY13" fmla="*/ 191929 h 212216"/>
                    <a:gd name="connsiteX14" fmla="*/ 125254 w 131064"/>
                    <a:gd name="connsiteY14" fmla="*/ 191929 h 212216"/>
                    <a:gd name="connsiteX15" fmla="*/ 131064 w 131064"/>
                    <a:gd name="connsiteY15" fmla="*/ 197644 h 212216"/>
                    <a:gd name="connsiteX16" fmla="*/ 131064 w 131064"/>
                    <a:gd name="connsiteY16" fmla="*/ 206407 h 212216"/>
                    <a:gd name="connsiteX17" fmla="*/ 125254 w 131064"/>
                    <a:gd name="connsiteY17" fmla="*/ 212217 h 212216"/>
                    <a:gd name="connsiteX18" fmla="*/ 5810 w 131064"/>
                    <a:gd name="connsiteY18" fmla="*/ 212217 h 212216"/>
                    <a:gd name="connsiteX19" fmla="*/ 0 w 131064"/>
                    <a:gd name="connsiteY19" fmla="*/ 206407 h 212216"/>
                    <a:gd name="connsiteX20" fmla="*/ 0 w 131064"/>
                    <a:gd name="connsiteY20" fmla="*/ 5715 h 21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31064" h="212216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0" y="0"/>
                      </a:cubicBezTo>
                      <a:lnTo>
                        <a:pt x="125254" y="0"/>
                      </a:lnTo>
                      <a:cubicBezTo>
                        <a:pt x="128588" y="0"/>
                        <a:pt x="131064" y="2762"/>
                        <a:pt x="131064" y="5810"/>
                      </a:cubicBezTo>
                      <a:lnTo>
                        <a:pt x="131064" y="14573"/>
                      </a:lnTo>
                      <a:cubicBezTo>
                        <a:pt x="131064" y="17621"/>
                        <a:pt x="128683" y="20288"/>
                        <a:pt x="125254" y="20288"/>
                      </a:cubicBezTo>
                      <a:lnTo>
                        <a:pt x="23336" y="20288"/>
                      </a:lnTo>
                      <a:lnTo>
                        <a:pt x="23336" y="94298"/>
                      </a:lnTo>
                      <a:lnTo>
                        <a:pt x="110395" y="94298"/>
                      </a:lnTo>
                      <a:cubicBezTo>
                        <a:pt x="113443" y="94298"/>
                        <a:pt x="116110" y="97060"/>
                        <a:pt x="116110" y="100108"/>
                      </a:cubicBezTo>
                      <a:lnTo>
                        <a:pt x="116110" y="108871"/>
                      </a:lnTo>
                      <a:cubicBezTo>
                        <a:pt x="116110" y="112204"/>
                        <a:pt x="113348" y="114586"/>
                        <a:pt x="110395" y="114586"/>
                      </a:cubicBezTo>
                      <a:lnTo>
                        <a:pt x="23336" y="114586"/>
                      </a:lnTo>
                      <a:lnTo>
                        <a:pt x="23336" y="191929"/>
                      </a:lnTo>
                      <a:lnTo>
                        <a:pt x="125254" y="191929"/>
                      </a:lnTo>
                      <a:cubicBezTo>
                        <a:pt x="128588" y="191929"/>
                        <a:pt x="131064" y="194691"/>
                        <a:pt x="131064" y="197644"/>
                      </a:cubicBezTo>
                      <a:lnTo>
                        <a:pt x="131064" y="206407"/>
                      </a:lnTo>
                      <a:cubicBezTo>
                        <a:pt x="131064" y="209455"/>
                        <a:pt x="128683" y="212217"/>
                        <a:pt x="125254" y="212217"/>
                      </a:cubicBezTo>
                      <a:lnTo>
                        <a:pt x="5810" y="212217"/>
                      </a:lnTo>
                      <a:cubicBezTo>
                        <a:pt x="2477" y="212217"/>
                        <a:pt x="0" y="209455"/>
                        <a:pt x="0" y="206407"/>
                      </a:cubicBezTo>
                      <a:lnTo>
                        <a:pt x="0" y="5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A736361-F733-04B3-B852-11FFC0B99183}"/>
                    </a:ext>
                  </a:extLst>
                </p:cNvPr>
                <p:cNvSpPr/>
                <p:nvPr/>
              </p:nvSpPr>
              <p:spPr>
                <a:xfrm>
                  <a:off x="8668797" y="2411158"/>
                  <a:ext cx="23717" cy="212312"/>
                </a:xfrm>
                <a:custGeom>
                  <a:avLst/>
                  <a:gdLst>
                    <a:gd name="connsiteX0" fmla="*/ 0 w 23717"/>
                    <a:gd name="connsiteY0" fmla="*/ 5810 h 212312"/>
                    <a:gd name="connsiteX1" fmla="*/ 5810 w 23717"/>
                    <a:gd name="connsiteY1" fmla="*/ 0 h 212312"/>
                    <a:gd name="connsiteX2" fmla="*/ 17907 w 23717"/>
                    <a:gd name="connsiteY2" fmla="*/ 0 h 212312"/>
                    <a:gd name="connsiteX3" fmla="*/ 23717 w 23717"/>
                    <a:gd name="connsiteY3" fmla="*/ 5810 h 212312"/>
                    <a:gd name="connsiteX4" fmla="*/ 23717 w 23717"/>
                    <a:gd name="connsiteY4" fmla="*/ 206502 h 212312"/>
                    <a:gd name="connsiteX5" fmla="*/ 17907 w 23717"/>
                    <a:gd name="connsiteY5" fmla="*/ 212312 h 212312"/>
                    <a:gd name="connsiteX6" fmla="*/ 5810 w 23717"/>
                    <a:gd name="connsiteY6" fmla="*/ 212312 h 212312"/>
                    <a:gd name="connsiteX7" fmla="*/ 0 w 23717"/>
                    <a:gd name="connsiteY7" fmla="*/ 206502 h 212312"/>
                    <a:gd name="connsiteX8" fmla="*/ 0 w 23717"/>
                    <a:gd name="connsiteY8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" h="212312">
                      <a:moveTo>
                        <a:pt x="0" y="5810"/>
                      </a:moveTo>
                      <a:cubicBezTo>
                        <a:pt x="0" y="2762"/>
                        <a:pt x="2763" y="0"/>
                        <a:pt x="5810" y="0"/>
                      </a:cubicBezTo>
                      <a:lnTo>
                        <a:pt x="17907" y="0"/>
                      </a:lnTo>
                      <a:cubicBezTo>
                        <a:pt x="20955" y="0"/>
                        <a:pt x="23717" y="2762"/>
                        <a:pt x="23717" y="5810"/>
                      </a:cubicBezTo>
                      <a:lnTo>
                        <a:pt x="23717" y="206502"/>
                      </a:lnTo>
                      <a:cubicBezTo>
                        <a:pt x="23717" y="209550"/>
                        <a:pt x="20955" y="212312"/>
                        <a:pt x="17907" y="212312"/>
                      </a:cubicBezTo>
                      <a:lnTo>
                        <a:pt x="5810" y="212312"/>
                      </a:lnTo>
                      <a:cubicBezTo>
                        <a:pt x="2763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632A24FF-75B9-EF73-59FC-BB5ABAA0FB1F}"/>
                    </a:ext>
                  </a:extLst>
                </p:cNvPr>
                <p:cNvSpPr/>
                <p:nvPr/>
              </p:nvSpPr>
              <p:spPr>
                <a:xfrm>
                  <a:off x="8760332" y="2411158"/>
                  <a:ext cx="116395" cy="212312"/>
                </a:xfrm>
                <a:custGeom>
                  <a:avLst/>
                  <a:gdLst>
                    <a:gd name="connsiteX0" fmla="*/ 0 w 116395"/>
                    <a:gd name="connsiteY0" fmla="*/ 5810 h 212312"/>
                    <a:gd name="connsiteX1" fmla="*/ 5811 w 116395"/>
                    <a:gd name="connsiteY1" fmla="*/ 0 h 212312"/>
                    <a:gd name="connsiteX2" fmla="*/ 17622 w 116395"/>
                    <a:gd name="connsiteY2" fmla="*/ 0 h 212312"/>
                    <a:gd name="connsiteX3" fmla="*/ 23336 w 116395"/>
                    <a:gd name="connsiteY3" fmla="*/ 5810 h 212312"/>
                    <a:gd name="connsiteX4" fmla="*/ 23336 w 116395"/>
                    <a:gd name="connsiteY4" fmla="*/ 192024 h 212312"/>
                    <a:gd name="connsiteX5" fmla="*/ 110681 w 116395"/>
                    <a:gd name="connsiteY5" fmla="*/ 192024 h 212312"/>
                    <a:gd name="connsiteX6" fmla="*/ 116396 w 116395"/>
                    <a:gd name="connsiteY6" fmla="*/ 197739 h 212312"/>
                    <a:gd name="connsiteX7" fmla="*/ 116396 w 116395"/>
                    <a:gd name="connsiteY7" fmla="*/ 206502 h 212312"/>
                    <a:gd name="connsiteX8" fmla="*/ 110681 w 116395"/>
                    <a:gd name="connsiteY8" fmla="*/ 212312 h 212312"/>
                    <a:gd name="connsiteX9" fmla="*/ 5811 w 116395"/>
                    <a:gd name="connsiteY9" fmla="*/ 212312 h 212312"/>
                    <a:gd name="connsiteX10" fmla="*/ 0 w 116395"/>
                    <a:gd name="connsiteY10" fmla="*/ 206502 h 212312"/>
                    <a:gd name="connsiteX11" fmla="*/ 0 w 116395"/>
                    <a:gd name="connsiteY11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6395" h="212312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1" y="0"/>
                      </a:cubicBezTo>
                      <a:lnTo>
                        <a:pt x="17622" y="0"/>
                      </a:lnTo>
                      <a:cubicBezTo>
                        <a:pt x="20670" y="0"/>
                        <a:pt x="23336" y="2762"/>
                        <a:pt x="23336" y="5810"/>
                      </a:cubicBezTo>
                      <a:lnTo>
                        <a:pt x="23336" y="192024"/>
                      </a:lnTo>
                      <a:lnTo>
                        <a:pt x="110681" y="192024"/>
                      </a:lnTo>
                      <a:cubicBezTo>
                        <a:pt x="114015" y="192024"/>
                        <a:pt x="116396" y="194786"/>
                        <a:pt x="116396" y="197739"/>
                      </a:cubicBezTo>
                      <a:lnTo>
                        <a:pt x="116396" y="206502"/>
                      </a:lnTo>
                      <a:cubicBezTo>
                        <a:pt x="116396" y="209550"/>
                        <a:pt x="114015" y="212312"/>
                        <a:pt x="110681" y="212312"/>
                      </a:cubicBezTo>
                      <a:lnTo>
                        <a:pt x="5811" y="212312"/>
                      </a:lnTo>
                      <a:cubicBezTo>
                        <a:pt x="2477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869C076C-CFF8-52C0-91F3-A02B43C95696}"/>
                    </a:ext>
                  </a:extLst>
                </p:cNvPr>
                <p:cNvSpPr/>
                <p:nvPr/>
              </p:nvSpPr>
              <p:spPr>
                <a:xfrm>
                  <a:off x="8908065" y="2411063"/>
                  <a:ext cx="160686" cy="215360"/>
                </a:xfrm>
                <a:custGeom>
                  <a:avLst/>
                  <a:gdLst>
                    <a:gd name="connsiteX0" fmla="*/ 0 w 160686"/>
                    <a:gd name="connsiteY0" fmla="*/ 5906 h 215360"/>
                    <a:gd name="connsiteX1" fmla="*/ 5811 w 160686"/>
                    <a:gd name="connsiteY1" fmla="*/ 95 h 215360"/>
                    <a:gd name="connsiteX2" fmla="*/ 17336 w 160686"/>
                    <a:gd name="connsiteY2" fmla="*/ 95 h 215360"/>
                    <a:gd name="connsiteX3" fmla="*/ 23051 w 160686"/>
                    <a:gd name="connsiteY3" fmla="*/ 5906 h 215360"/>
                    <a:gd name="connsiteX4" fmla="*/ 23051 w 160686"/>
                    <a:gd name="connsiteY4" fmla="*/ 132302 h 215360"/>
                    <a:gd name="connsiteX5" fmla="*/ 80010 w 160686"/>
                    <a:gd name="connsiteY5" fmla="*/ 193834 h 215360"/>
                    <a:gd name="connsiteX6" fmla="*/ 137636 w 160686"/>
                    <a:gd name="connsiteY6" fmla="*/ 132874 h 215360"/>
                    <a:gd name="connsiteX7" fmla="*/ 137636 w 160686"/>
                    <a:gd name="connsiteY7" fmla="*/ 5810 h 215360"/>
                    <a:gd name="connsiteX8" fmla="*/ 143352 w 160686"/>
                    <a:gd name="connsiteY8" fmla="*/ 0 h 215360"/>
                    <a:gd name="connsiteX9" fmla="*/ 154877 w 160686"/>
                    <a:gd name="connsiteY9" fmla="*/ 0 h 215360"/>
                    <a:gd name="connsiteX10" fmla="*/ 160687 w 160686"/>
                    <a:gd name="connsiteY10" fmla="*/ 5810 h 215360"/>
                    <a:gd name="connsiteX11" fmla="*/ 160687 w 160686"/>
                    <a:gd name="connsiteY11" fmla="*/ 134112 h 215360"/>
                    <a:gd name="connsiteX12" fmla="*/ 80010 w 160686"/>
                    <a:gd name="connsiteY12" fmla="*/ 215360 h 215360"/>
                    <a:gd name="connsiteX13" fmla="*/ 0 w 160686"/>
                    <a:gd name="connsiteY13" fmla="*/ 134112 h 215360"/>
                    <a:gd name="connsiteX14" fmla="*/ 0 w 160686"/>
                    <a:gd name="connsiteY14" fmla="*/ 5810 h 21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0686" h="215360">
                      <a:moveTo>
                        <a:pt x="0" y="5906"/>
                      </a:moveTo>
                      <a:cubicBezTo>
                        <a:pt x="0" y="2858"/>
                        <a:pt x="2763" y="95"/>
                        <a:pt x="5811" y="95"/>
                      </a:cubicBezTo>
                      <a:lnTo>
                        <a:pt x="17336" y="95"/>
                      </a:lnTo>
                      <a:cubicBezTo>
                        <a:pt x="20670" y="95"/>
                        <a:pt x="23051" y="2858"/>
                        <a:pt x="23051" y="5906"/>
                      </a:cubicBezTo>
                      <a:lnTo>
                        <a:pt x="23051" y="132302"/>
                      </a:lnTo>
                      <a:cubicBezTo>
                        <a:pt x="23051" y="166878"/>
                        <a:pt x="44577" y="193834"/>
                        <a:pt x="80010" y="193834"/>
                      </a:cubicBezTo>
                      <a:cubicBezTo>
                        <a:pt x="115443" y="193834"/>
                        <a:pt x="137636" y="167450"/>
                        <a:pt x="137636" y="132874"/>
                      </a:cubicBezTo>
                      <a:lnTo>
                        <a:pt x="137636" y="5810"/>
                      </a:lnTo>
                      <a:cubicBezTo>
                        <a:pt x="137636" y="2762"/>
                        <a:pt x="140018" y="0"/>
                        <a:pt x="143352" y="0"/>
                      </a:cubicBezTo>
                      <a:lnTo>
                        <a:pt x="154877" y="0"/>
                      </a:lnTo>
                      <a:cubicBezTo>
                        <a:pt x="157925" y="0"/>
                        <a:pt x="160687" y="2762"/>
                        <a:pt x="160687" y="5810"/>
                      </a:cubicBezTo>
                      <a:lnTo>
                        <a:pt x="160687" y="134112"/>
                      </a:lnTo>
                      <a:cubicBezTo>
                        <a:pt x="160687" y="180213"/>
                        <a:pt x="127921" y="215360"/>
                        <a:pt x="80010" y="215360"/>
                      </a:cubicBezTo>
                      <a:cubicBezTo>
                        <a:pt x="32099" y="215360"/>
                        <a:pt x="0" y="180213"/>
                        <a:pt x="0" y="13411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13960D82-B468-119A-160A-94504B060C2E}"/>
                    </a:ext>
                  </a:extLst>
                </p:cNvPr>
                <p:cNvSpPr/>
                <p:nvPr/>
              </p:nvSpPr>
              <p:spPr>
                <a:xfrm>
                  <a:off x="9133903" y="2408205"/>
                  <a:ext cx="172878" cy="218217"/>
                </a:xfrm>
                <a:custGeom>
                  <a:avLst/>
                  <a:gdLst>
                    <a:gd name="connsiteX0" fmla="*/ 0 w 172878"/>
                    <a:gd name="connsiteY0" fmla="*/ 5429 h 218217"/>
                    <a:gd name="connsiteX1" fmla="*/ 5810 w 172878"/>
                    <a:gd name="connsiteY1" fmla="*/ 0 h 218217"/>
                    <a:gd name="connsiteX2" fmla="*/ 13430 w 172878"/>
                    <a:gd name="connsiteY2" fmla="*/ 0 h 218217"/>
                    <a:gd name="connsiteX3" fmla="*/ 150209 w 172878"/>
                    <a:gd name="connsiteY3" fmla="*/ 170402 h 218217"/>
                    <a:gd name="connsiteX4" fmla="*/ 150781 w 172878"/>
                    <a:gd name="connsiteY4" fmla="*/ 170402 h 218217"/>
                    <a:gd name="connsiteX5" fmla="*/ 150781 w 172878"/>
                    <a:gd name="connsiteY5" fmla="*/ 8763 h 218217"/>
                    <a:gd name="connsiteX6" fmla="*/ 156496 w 172878"/>
                    <a:gd name="connsiteY6" fmla="*/ 2953 h 218217"/>
                    <a:gd name="connsiteX7" fmla="*/ 167068 w 172878"/>
                    <a:gd name="connsiteY7" fmla="*/ 2953 h 218217"/>
                    <a:gd name="connsiteX8" fmla="*/ 172879 w 172878"/>
                    <a:gd name="connsiteY8" fmla="*/ 8763 h 218217"/>
                    <a:gd name="connsiteX9" fmla="*/ 172879 w 172878"/>
                    <a:gd name="connsiteY9" fmla="*/ 212788 h 218217"/>
                    <a:gd name="connsiteX10" fmla="*/ 167068 w 172878"/>
                    <a:gd name="connsiteY10" fmla="*/ 218218 h 218217"/>
                    <a:gd name="connsiteX11" fmla="*/ 161639 w 172878"/>
                    <a:gd name="connsiteY11" fmla="*/ 218218 h 218217"/>
                    <a:gd name="connsiteX12" fmla="*/ 22479 w 172878"/>
                    <a:gd name="connsiteY12" fmla="*/ 44482 h 218217"/>
                    <a:gd name="connsiteX13" fmla="*/ 22193 w 172878"/>
                    <a:gd name="connsiteY13" fmla="*/ 44482 h 218217"/>
                    <a:gd name="connsiteX14" fmla="*/ 22193 w 172878"/>
                    <a:gd name="connsiteY14" fmla="*/ 209455 h 218217"/>
                    <a:gd name="connsiteX15" fmla="*/ 16383 w 172878"/>
                    <a:gd name="connsiteY15" fmla="*/ 215265 h 218217"/>
                    <a:gd name="connsiteX16" fmla="*/ 5810 w 172878"/>
                    <a:gd name="connsiteY16" fmla="*/ 215265 h 218217"/>
                    <a:gd name="connsiteX17" fmla="*/ 0 w 172878"/>
                    <a:gd name="connsiteY17" fmla="*/ 209455 h 218217"/>
                    <a:gd name="connsiteX18" fmla="*/ 0 w 172878"/>
                    <a:gd name="connsiteY18" fmla="*/ 5429 h 21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2878" h="218217">
                      <a:moveTo>
                        <a:pt x="0" y="5429"/>
                      </a:moveTo>
                      <a:cubicBezTo>
                        <a:pt x="0" y="2381"/>
                        <a:pt x="2762" y="0"/>
                        <a:pt x="5810" y="0"/>
                      </a:cubicBezTo>
                      <a:lnTo>
                        <a:pt x="13430" y="0"/>
                      </a:lnTo>
                      <a:lnTo>
                        <a:pt x="150209" y="170402"/>
                      </a:lnTo>
                      <a:lnTo>
                        <a:pt x="150781" y="170402"/>
                      </a:lnTo>
                      <a:lnTo>
                        <a:pt x="150781" y="8763"/>
                      </a:lnTo>
                      <a:cubicBezTo>
                        <a:pt x="150781" y="5715"/>
                        <a:pt x="153162" y="2953"/>
                        <a:pt x="156496" y="2953"/>
                      </a:cubicBezTo>
                      <a:lnTo>
                        <a:pt x="167068" y="2953"/>
                      </a:lnTo>
                      <a:cubicBezTo>
                        <a:pt x="170116" y="2953"/>
                        <a:pt x="172879" y="5715"/>
                        <a:pt x="172879" y="8763"/>
                      </a:cubicBezTo>
                      <a:lnTo>
                        <a:pt x="172879" y="212788"/>
                      </a:lnTo>
                      <a:cubicBezTo>
                        <a:pt x="172879" y="215836"/>
                        <a:pt x="170116" y="218218"/>
                        <a:pt x="167068" y="218218"/>
                      </a:cubicBezTo>
                      <a:lnTo>
                        <a:pt x="161639" y="218218"/>
                      </a:lnTo>
                      <a:lnTo>
                        <a:pt x="22479" y="44482"/>
                      </a:lnTo>
                      <a:lnTo>
                        <a:pt x="22193" y="44482"/>
                      </a:lnTo>
                      <a:lnTo>
                        <a:pt x="22193" y="209455"/>
                      </a:lnTo>
                      <a:cubicBezTo>
                        <a:pt x="22193" y="212503"/>
                        <a:pt x="19812" y="215265"/>
                        <a:pt x="16383" y="215265"/>
                      </a:cubicBezTo>
                      <a:lnTo>
                        <a:pt x="5810" y="215265"/>
                      </a:lnTo>
                      <a:cubicBezTo>
                        <a:pt x="2762" y="215265"/>
                        <a:pt x="0" y="212503"/>
                        <a:pt x="0" y="209455"/>
                      </a:cubicBezTo>
                      <a:lnTo>
                        <a:pt x="0" y="5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</p:grpSp>
          <p:grpSp>
            <p:nvGrpSpPr>
              <p:cNvPr id="11" name="Graphic 4">
                <a:extLst>
                  <a:ext uri="{FF2B5EF4-FFF2-40B4-BE49-F238E27FC236}">
                    <a16:creationId xmlns:a16="http://schemas.microsoft.com/office/drawing/2014/main" id="{043177B6-C7B6-DB4A-14C0-789DF71D0312}"/>
                  </a:ext>
                </a:extLst>
              </p:cNvPr>
              <p:cNvGrpSpPr/>
              <p:nvPr/>
            </p:nvGrpSpPr>
            <p:grpSpPr>
              <a:xfrm>
                <a:off x="5549454" y="2745771"/>
                <a:ext cx="3779615" cy="394906"/>
                <a:chOff x="5549454" y="2745771"/>
                <a:chExt cx="3779615" cy="394906"/>
              </a:xfrm>
              <a:solidFill>
                <a:srgbClr val="FFFFFF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210D451-CAD3-A611-8AC1-7110646E0EA8}"/>
                    </a:ext>
                  </a:extLst>
                </p:cNvPr>
                <p:cNvSpPr/>
                <p:nvPr/>
              </p:nvSpPr>
              <p:spPr>
                <a:xfrm>
                  <a:off x="5549454" y="2751391"/>
                  <a:ext cx="260413" cy="383762"/>
                </a:xfrm>
                <a:custGeom>
                  <a:avLst/>
                  <a:gdLst>
                    <a:gd name="connsiteX0" fmla="*/ 94297 w 260413"/>
                    <a:gd name="connsiteY0" fmla="*/ 65722 h 383762"/>
                    <a:gd name="connsiteX1" fmla="*/ 10382 w 260413"/>
                    <a:gd name="connsiteY1" fmla="*/ 65722 h 383762"/>
                    <a:gd name="connsiteX2" fmla="*/ 0 w 260413"/>
                    <a:gd name="connsiteY2" fmla="*/ 55340 h 383762"/>
                    <a:gd name="connsiteX3" fmla="*/ 0 w 260413"/>
                    <a:gd name="connsiteY3" fmla="*/ 10382 h 383762"/>
                    <a:gd name="connsiteX4" fmla="*/ 10382 w 260413"/>
                    <a:gd name="connsiteY4" fmla="*/ 0 h 383762"/>
                    <a:gd name="connsiteX5" fmla="*/ 250031 w 260413"/>
                    <a:gd name="connsiteY5" fmla="*/ 0 h 383762"/>
                    <a:gd name="connsiteX6" fmla="*/ 260413 w 260413"/>
                    <a:gd name="connsiteY6" fmla="*/ 10382 h 383762"/>
                    <a:gd name="connsiteX7" fmla="*/ 260413 w 260413"/>
                    <a:gd name="connsiteY7" fmla="*/ 55340 h 383762"/>
                    <a:gd name="connsiteX8" fmla="*/ 250031 w 260413"/>
                    <a:gd name="connsiteY8" fmla="*/ 65722 h 383762"/>
                    <a:gd name="connsiteX9" fmla="*/ 166116 w 260413"/>
                    <a:gd name="connsiteY9" fmla="*/ 65722 h 383762"/>
                    <a:gd name="connsiteX10" fmla="*/ 166116 w 260413"/>
                    <a:gd name="connsiteY10" fmla="*/ 373380 h 383762"/>
                    <a:gd name="connsiteX11" fmla="*/ 155734 w 260413"/>
                    <a:gd name="connsiteY11" fmla="*/ 383762 h 383762"/>
                    <a:gd name="connsiteX12" fmla="*/ 104680 w 260413"/>
                    <a:gd name="connsiteY12" fmla="*/ 383762 h 383762"/>
                    <a:gd name="connsiteX13" fmla="*/ 94297 w 260413"/>
                    <a:gd name="connsiteY13" fmla="*/ 373380 h 383762"/>
                    <a:gd name="connsiteX14" fmla="*/ 94297 w 260413"/>
                    <a:gd name="connsiteY14" fmla="*/ 65722 h 3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0413" h="383762">
                      <a:moveTo>
                        <a:pt x="94297" y="65722"/>
                      </a:moveTo>
                      <a:lnTo>
                        <a:pt x="10382" y="65722"/>
                      </a:lnTo>
                      <a:cubicBezTo>
                        <a:pt x="4381" y="65722"/>
                        <a:pt x="0" y="60770"/>
                        <a:pt x="0" y="55340"/>
                      </a:cubicBezTo>
                      <a:lnTo>
                        <a:pt x="0" y="10382"/>
                      </a:lnTo>
                      <a:cubicBezTo>
                        <a:pt x="0" y="4858"/>
                        <a:pt x="4381" y="0"/>
                        <a:pt x="10382" y="0"/>
                      </a:cubicBezTo>
                      <a:lnTo>
                        <a:pt x="250031" y="0"/>
                      </a:lnTo>
                      <a:cubicBezTo>
                        <a:pt x="256032" y="0"/>
                        <a:pt x="260413" y="4953"/>
                        <a:pt x="260413" y="10382"/>
                      </a:cubicBezTo>
                      <a:lnTo>
                        <a:pt x="260413" y="55340"/>
                      </a:lnTo>
                      <a:cubicBezTo>
                        <a:pt x="260413" y="60865"/>
                        <a:pt x="256032" y="65722"/>
                        <a:pt x="250031" y="65722"/>
                      </a:cubicBezTo>
                      <a:lnTo>
                        <a:pt x="166116" y="65722"/>
                      </a:lnTo>
                      <a:lnTo>
                        <a:pt x="166116" y="373380"/>
                      </a:lnTo>
                      <a:cubicBezTo>
                        <a:pt x="166116" y="378905"/>
                        <a:pt x="161163" y="383762"/>
                        <a:pt x="155734" y="383762"/>
                      </a:cubicBezTo>
                      <a:lnTo>
                        <a:pt x="104680" y="383762"/>
                      </a:lnTo>
                      <a:cubicBezTo>
                        <a:pt x="99155" y="383762"/>
                        <a:pt x="94297" y="378809"/>
                        <a:pt x="94297" y="373380"/>
                      </a:cubicBezTo>
                      <a:lnTo>
                        <a:pt x="94297" y="657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E1559C5-C566-0E83-43D4-776E40B9FE61}"/>
                    </a:ext>
                  </a:extLst>
                </p:cNvPr>
                <p:cNvSpPr/>
                <p:nvPr/>
              </p:nvSpPr>
              <p:spPr>
                <a:xfrm>
                  <a:off x="5852159" y="2751296"/>
                  <a:ext cx="299756" cy="383952"/>
                </a:xfrm>
                <a:custGeom>
                  <a:avLst/>
                  <a:gdLst>
                    <a:gd name="connsiteX0" fmla="*/ 191 w 299756"/>
                    <a:gd name="connsiteY0" fmla="*/ 13144 h 383952"/>
                    <a:gd name="connsiteX1" fmla="*/ 13335 w 299756"/>
                    <a:gd name="connsiteY1" fmla="*/ 0 h 383952"/>
                    <a:gd name="connsiteX2" fmla="*/ 61627 w 299756"/>
                    <a:gd name="connsiteY2" fmla="*/ 0 h 383952"/>
                    <a:gd name="connsiteX3" fmla="*/ 74771 w 299756"/>
                    <a:gd name="connsiteY3" fmla="*/ 13144 h 383952"/>
                    <a:gd name="connsiteX4" fmla="*/ 74771 w 299756"/>
                    <a:gd name="connsiteY4" fmla="*/ 161258 h 383952"/>
                    <a:gd name="connsiteX5" fmla="*/ 212979 w 299756"/>
                    <a:gd name="connsiteY5" fmla="*/ 5524 h 383952"/>
                    <a:gd name="connsiteX6" fmla="*/ 223361 w 299756"/>
                    <a:gd name="connsiteY6" fmla="*/ 0 h 383952"/>
                    <a:gd name="connsiteX7" fmla="*/ 278225 w 299756"/>
                    <a:gd name="connsiteY7" fmla="*/ 0 h 383952"/>
                    <a:gd name="connsiteX8" fmla="*/ 286988 w 299756"/>
                    <a:gd name="connsiteY8" fmla="*/ 19717 h 383952"/>
                    <a:gd name="connsiteX9" fmla="*/ 143828 w 299756"/>
                    <a:gd name="connsiteY9" fmla="*/ 180975 h 383952"/>
                    <a:gd name="connsiteX10" fmla="*/ 297371 w 299756"/>
                    <a:gd name="connsiteY10" fmla="*/ 364712 h 383952"/>
                    <a:gd name="connsiteX11" fmla="*/ 287464 w 299756"/>
                    <a:gd name="connsiteY11" fmla="*/ 383953 h 383952"/>
                    <a:gd name="connsiteX12" fmla="*/ 227647 w 299756"/>
                    <a:gd name="connsiteY12" fmla="*/ 383953 h 383952"/>
                    <a:gd name="connsiteX13" fmla="*/ 217742 w 299756"/>
                    <a:gd name="connsiteY13" fmla="*/ 380143 h 383952"/>
                    <a:gd name="connsiteX14" fmla="*/ 74581 w 299756"/>
                    <a:gd name="connsiteY14" fmla="*/ 203549 h 383952"/>
                    <a:gd name="connsiteX15" fmla="*/ 74581 w 299756"/>
                    <a:gd name="connsiteY15" fmla="*/ 370808 h 383952"/>
                    <a:gd name="connsiteX16" fmla="*/ 61436 w 299756"/>
                    <a:gd name="connsiteY16" fmla="*/ 383953 h 383952"/>
                    <a:gd name="connsiteX17" fmla="*/ 13145 w 299756"/>
                    <a:gd name="connsiteY17" fmla="*/ 383953 h 383952"/>
                    <a:gd name="connsiteX18" fmla="*/ 0 w 299756"/>
                    <a:gd name="connsiteY18" fmla="*/ 370808 h 383952"/>
                    <a:gd name="connsiteX19" fmla="*/ 0 w 299756"/>
                    <a:gd name="connsiteY19" fmla="*/ 13240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9756" h="383952">
                      <a:moveTo>
                        <a:pt x="191" y="13144"/>
                      </a:moveTo>
                      <a:cubicBezTo>
                        <a:pt x="191" y="6001"/>
                        <a:pt x="5715" y="0"/>
                        <a:pt x="13335" y="0"/>
                      </a:cubicBezTo>
                      <a:lnTo>
                        <a:pt x="61627" y="0"/>
                      </a:lnTo>
                      <a:cubicBezTo>
                        <a:pt x="68771" y="0"/>
                        <a:pt x="74771" y="6001"/>
                        <a:pt x="74771" y="13144"/>
                      </a:cubicBezTo>
                      <a:lnTo>
                        <a:pt x="74771" y="161258"/>
                      </a:lnTo>
                      <a:lnTo>
                        <a:pt x="212979" y="5524"/>
                      </a:lnTo>
                      <a:cubicBezTo>
                        <a:pt x="215170" y="2762"/>
                        <a:pt x="218504" y="0"/>
                        <a:pt x="223361" y="0"/>
                      </a:cubicBezTo>
                      <a:lnTo>
                        <a:pt x="278225" y="0"/>
                      </a:lnTo>
                      <a:cubicBezTo>
                        <a:pt x="288608" y="0"/>
                        <a:pt x="294132" y="11525"/>
                        <a:pt x="286988" y="19717"/>
                      </a:cubicBezTo>
                      <a:lnTo>
                        <a:pt x="143828" y="180975"/>
                      </a:lnTo>
                      <a:lnTo>
                        <a:pt x="297371" y="364712"/>
                      </a:lnTo>
                      <a:cubicBezTo>
                        <a:pt x="302895" y="371856"/>
                        <a:pt x="298513" y="383953"/>
                        <a:pt x="287464" y="383953"/>
                      </a:cubicBezTo>
                      <a:lnTo>
                        <a:pt x="227647" y="383953"/>
                      </a:lnTo>
                      <a:cubicBezTo>
                        <a:pt x="222123" y="383953"/>
                        <a:pt x="218885" y="381762"/>
                        <a:pt x="217742" y="380143"/>
                      </a:cubicBezTo>
                      <a:lnTo>
                        <a:pt x="74581" y="203549"/>
                      </a:lnTo>
                      <a:lnTo>
                        <a:pt x="74581" y="370808"/>
                      </a:lnTo>
                      <a:cubicBezTo>
                        <a:pt x="74581" y="377952"/>
                        <a:pt x="68580" y="383953"/>
                        <a:pt x="61436" y="383953"/>
                      </a:cubicBezTo>
                      <a:lnTo>
                        <a:pt x="13145" y="383953"/>
                      </a:lnTo>
                      <a:cubicBezTo>
                        <a:pt x="5429" y="383953"/>
                        <a:pt x="0" y="377952"/>
                        <a:pt x="0" y="370808"/>
                      </a:cubicBezTo>
                      <a:lnTo>
                        <a:pt x="0" y="132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C78343A-3FAF-CC83-8D49-6725F872F370}"/>
                    </a:ext>
                  </a:extLst>
                </p:cNvPr>
                <p:cNvSpPr/>
                <p:nvPr/>
              </p:nvSpPr>
              <p:spPr>
                <a:xfrm>
                  <a:off x="6210013" y="2751296"/>
                  <a:ext cx="71818" cy="383857"/>
                </a:xfrm>
                <a:custGeom>
                  <a:avLst/>
                  <a:gdLst>
                    <a:gd name="connsiteX0" fmla="*/ 0 w 71818"/>
                    <a:gd name="connsiteY0" fmla="*/ 10382 h 383857"/>
                    <a:gd name="connsiteX1" fmla="*/ 10382 w 71818"/>
                    <a:gd name="connsiteY1" fmla="*/ 0 h 383857"/>
                    <a:gd name="connsiteX2" fmla="*/ 61436 w 71818"/>
                    <a:gd name="connsiteY2" fmla="*/ 0 h 383857"/>
                    <a:gd name="connsiteX3" fmla="*/ 71819 w 71818"/>
                    <a:gd name="connsiteY3" fmla="*/ 10382 h 383857"/>
                    <a:gd name="connsiteX4" fmla="*/ 71819 w 71818"/>
                    <a:gd name="connsiteY4" fmla="*/ 373475 h 383857"/>
                    <a:gd name="connsiteX5" fmla="*/ 61436 w 71818"/>
                    <a:gd name="connsiteY5" fmla="*/ 383857 h 383857"/>
                    <a:gd name="connsiteX6" fmla="*/ 10382 w 71818"/>
                    <a:gd name="connsiteY6" fmla="*/ 383857 h 383857"/>
                    <a:gd name="connsiteX7" fmla="*/ 0 w 71818"/>
                    <a:gd name="connsiteY7" fmla="*/ 373475 h 383857"/>
                    <a:gd name="connsiteX8" fmla="*/ 0 w 71818"/>
                    <a:gd name="connsiteY8" fmla="*/ 10382 h 38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818" h="383857">
                      <a:moveTo>
                        <a:pt x="0" y="10382"/>
                      </a:moveTo>
                      <a:cubicBezTo>
                        <a:pt x="0" y="4858"/>
                        <a:pt x="4953" y="0"/>
                        <a:pt x="10382" y="0"/>
                      </a:cubicBezTo>
                      <a:lnTo>
                        <a:pt x="61436" y="0"/>
                      </a:lnTo>
                      <a:cubicBezTo>
                        <a:pt x="66961" y="0"/>
                        <a:pt x="71819" y="4953"/>
                        <a:pt x="71819" y="10382"/>
                      </a:cubicBezTo>
                      <a:lnTo>
                        <a:pt x="71819" y="373475"/>
                      </a:lnTo>
                      <a:cubicBezTo>
                        <a:pt x="71819" y="379000"/>
                        <a:pt x="66865" y="383857"/>
                        <a:pt x="61436" y="383857"/>
                      </a:cubicBezTo>
                      <a:lnTo>
                        <a:pt x="10382" y="383857"/>
                      </a:lnTo>
                      <a:cubicBezTo>
                        <a:pt x="4858" y="383857"/>
                        <a:pt x="0" y="378905"/>
                        <a:pt x="0" y="373475"/>
                      </a:cubicBezTo>
                      <a:lnTo>
                        <a:pt x="0" y="103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1C47E880-2A4A-2987-28E6-3DA6C974F087}"/>
                    </a:ext>
                  </a:extLst>
                </p:cNvPr>
                <p:cNvSpPr/>
                <p:nvPr/>
              </p:nvSpPr>
              <p:spPr>
                <a:xfrm>
                  <a:off x="6364795" y="2923508"/>
                  <a:ext cx="143065" cy="57054"/>
                </a:xfrm>
                <a:custGeom>
                  <a:avLst/>
                  <a:gdLst>
                    <a:gd name="connsiteX0" fmla="*/ 0 w 143065"/>
                    <a:gd name="connsiteY0" fmla="*/ 47149 h 57054"/>
                    <a:gd name="connsiteX1" fmla="*/ 0 w 143065"/>
                    <a:gd name="connsiteY1" fmla="*/ 10382 h 57054"/>
                    <a:gd name="connsiteX2" fmla="*/ 10382 w 143065"/>
                    <a:gd name="connsiteY2" fmla="*/ 0 h 57054"/>
                    <a:gd name="connsiteX3" fmla="*/ 132683 w 143065"/>
                    <a:gd name="connsiteY3" fmla="*/ 0 h 57054"/>
                    <a:gd name="connsiteX4" fmla="*/ 143065 w 143065"/>
                    <a:gd name="connsiteY4" fmla="*/ 10382 h 57054"/>
                    <a:gd name="connsiteX5" fmla="*/ 143065 w 143065"/>
                    <a:gd name="connsiteY5" fmla="*/ 47149 h 57054"/>
                    <a:gd name="connsiteX6" fmla="*/ 132683 w 143065"/>
                    <a:gd name="connsiteY6" fmla="*/ 57055 h 57054"/>
                    <a:gd name="connsiteX7" fmla="*/ 10382 w 143065"/>
                    <a:gd name="connsiteY7" fmla="*/ 57055 h 57054"/>
                    <a:gd name="connsiteX8" fmla="*/ 0 w 143065"/>
                    <a:gd name="connsiteY8" fmla="*/ 47149 h 57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065" h="57054">
                      <a:moveTo>
                        <a:pt x="0" y="47149"/>
                      </a:moveTo>
                      <a:lnTo>
                        <a:pt x="0" y="10382"/>
                      </a:lnTo>
                      <a:cubicBezTo>
                        <a:pt x="0" y="4382"/>
                        <a:pt x="4381" y="0"/>
                        <a:pt x="10382" y="0"/>
                      </a:cubicBezTo>
                      <a:lnTo>
                        <a:pt x="132683" y="0"/>
                      </a:lnTo>
                      <a:cubicBezTo>
                        <a:pt x="138684" y="0"/>
                        <a:pt x="143065" y="4382"/>
                        <a:pt x="143065" y="10382"/>
                      </a:cubicBezTo>
                      <a:lnTo>
                        <a:pt x="143065" y="47149"/>
                      </a:lnTo>
                      <a:cubicBezTo>
                        <a:pt x="143065" y="52673"/>
                        <a:pt x="138684" y="57055"/>
                        <a:pt x="132683" y="57055"/>
                      </a:cubicBezTo>
                      <a:lnTo>
                        <a:pt x="10382" y="57055"/>
                      </a:lnTo>
                      <a:cubicBezTo>
                        <a:pt x="4381" y="57055"/>
                        <a:pt x="0" y="52673"/>
                        <a:pt x="0" y="471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3475EAAA-7C07-D8DA-8956-90BF3E0E0CA0}"/>
                    </a:ext>
                  </a:extLst>
                </p:cNvPr>
                <p:cNvSpPr/>
                <p:nvPr/>
              </p:nvSpPr>
              <p:spPr>
                <a:xfrm>
                  <a:off x="6504368" y="2751296"/>
                  <a:ext cx="365847" cy="389381"/>
                </a:xfrm>
                <a:custGeom>
                  <a:avLst/>
                  <a:gdLst>
                    <a:gd name="connsiteX0" fmla="*/ 1111 w 365847"/>
                    <a:gd name="connsiteY0" fmla="*/ 14288 h 389381"/>
                    <a:gd name="connsiteX1" fmla="*/ 10445 w 365847"/>
                    <a:gd name="connsiteY1" fmla="*/ 0 h 389381"/>
                    <a:gd name="connsiteX2" fmla="*/ 66357 w 365847"/>
                    <a:gd name="connsiteY2" fmla="*/ 0 h 389381"/>
                    <a:gd name="connsiteX3" fmla="*/ 75692 w 365847"/>
                    <a:gd name="connsiteY3" fmla="*/ 6001 h 389381"/>
                    <a:gd name="connsiteX4" fmla="*/ 181038 w 365847"/>
                    <a:gd name="connsiteY4" fmla="*/ 241840 h 389381"/>
                    <a:gd name="connsiteX5" fmla="*/ 184848 w 365847"/>
                    <a:gd name="connsiteY5" fmla="*/ 241840 h 389381"/>
                    <a:gd name="connsiteX6" fmla="*/ 290195 w 365847"/>
                    <a:gd name="connsiteY6" fmla="*/ 6001 h 389381"/>
                    <a:gd name="connsiteX7" fmla="*/ 299529 w 365847"/>
                    <a:gd name="connsiteY7" fmla="*/ 0 h 389381"/>
                    <a:gd name="connsiteX8" fmla="*/ 355441 w 365847"/>
                    <a:gd name="connsiteY8" fmla="*/ 0 h 389381"/>
                    <a:gd name="connsiteX9" fmla="*/ 364775 w 365847"/>
                    <a:gd name="connsiteY9" fmla="*/ 14288 h 389381"/>
                    <a:gd name="connsiteX10" fmla="*/ 194754 w 365847"/>
                    <a:gd name="connsiteY10" fmla="*/ 383381 h 389381"/>
                    <a:gd name="connsiteX11" fmla="*/ 185420 w 365847"/>
                    <a:gd name="connsiteY11" fmla="*/ 389382 h 389381"/>
                    <a:gd name="connsiteX12" fmla="*/ 179895 w 365847"/>
                    <a:gd name="connsiteY12" fmla="*/ 389382 h 389381"/>
                    <a:gd name="connsiteX13" fmla="*/ 170561 w 365847"/>
                    <a:gd name="connsiteY13" fmla="*/ 383381 h 389381"/>
                    <a:gd name="connsiteX14" fmla="*/ 1111 w 365847"/>
                    <a:gd name="connsiteY14" fmla="*/ 14288 h 38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5847" h="389381">
                      <a:moveTo>
                        <a:pt x="1111" y="14288"/>
                      </a:moveTo>
                      <a:cubicBezTo>
                        <a:pt x="-2223" y="7144"/>
                        <a:pt x="2254" y="0"/>
                        <a:pt x="10445" y="0"/>
                      </a:cubicBezTo>
                      <a:lnTo>
                        <a:pt x="66357" y="0"/>
                      </a:lnTo>
                      <a:cubicBezTo>
                        <a:pt x="71310" y="0"/>
                        <a:pt x="74549" y="3334"/>
                        <a:pt x="75692" y="6001"/>
                      </a:cubicBezTo>
                      <a:lnTo>
                        <a:pt x="181038" y="241840"/>
                      </a:lnTo>
                      <a:lnTo>
                        <a:pt x="184848" y="241840"/>
                      </a:lnTo>
                      <a:lnTo>
                        <a:pt x="290195" y="6001"/>
                      </a:lnTo>
                      <a:cubicBezTo>
                        <a:pt x="291337" y="3238"/>
                        <a:pt x="294576" y="0"/>
                        <a:pt x="299529" y="0"/>
                      </a:cubicBezTo>
                      <a:lnTo>
                        <a:pt x="355441" y="0"/>
                      </a:lnTo>
                      <a:cubicBezTo>
                        <a:pt x="363632" y="0"/>
                        <a:pt x="368014" y="7144"/>
                        <a:pt x="364775" y="14288"/>
                      </a:cubicBezTo>
                      <a:lnTo>
                        <a:pt x="194754" y="383381"/>
                      </a:lnTo>
                      <a:cubicBezTo>
                        <a:pt x="193135" y="386620"/>
                        <a:pt x="190372" y="389382"/>
                        <a:pt x="185420" y="389382"/>
                      </a:cubicBezTo>
                      <a:lnTo>
                        <a:pt x="179895" y="389382"/>
                      </a:lnTo>
                      <a:cubicBezTo>
                        <a:pt x="174942" y="389382"/>
                        <a:pt x="172180" y="386620"/>
                        <a:pt x="170561" y="383381"/>
                      </a:cubicBezTo>
                      <a:lnTo>
                        <a:pt x="1111" y="14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76365F7-C2F3-F397-8DBB-0386F3A5ADFF}"/>
                    </a:ext>
                  </a:extLst>
                </p:cNvPr>
                <p:cNvSpPr/>
                <p:nvPr/>
              </p:nvSpPr>
              <p:spPr>
                <a:xfrm>
                  <a:off x="6919054" y="2751296"/>
                  <a:ext cx="244030" cy="383666"/>
                </a:xfrm>
                <a:custGeom>
                  <a:avLst/>
                  <a:gdLst>
                    <a:gd name="connsiteX0" fmla="*/ 0 w 244030"/>
                    <a:gd name="connsiteY0" fmla="*/ 10382 h 383666"/>
                    <a:gd name="connsiteX1" fmla="*/ 10382 w 244030"/>
                    <a:gd name="connsiteY1" fmla="*/ 0 h 383666"/>
                    <a:gd name="connsiteX2" fmla="*/ 233648 w 244030"/>
                    <a:gd name="connsiteY2" fmla="*/ 0 h 383666"/>
                    <a:gd name="connsiteX3" fmla="*/ 244030 w 244030"/>
                    <a:gd name="connsiteY3" fmla="*/ 10382 h 383666"/>
                    <a:gd name="connsiteX4" fmla="*/ 244030 w 244030"/>
                    <a:gd name="connsiteY4" fmla="*/ 55340 h 383666"/>
                    <a:gd name="connsiteX5" fmla="*/ 233648 w 244030"/>
                    <a:gd name="connsiteY5" fmla="*/ 65722 h 383666"/>
                    <a:gd name="connsiteX6" fmla="*/ 71342 w 244030"/>
                    <a:gd name="connsiteY6" fmla="*/ 65722 h 383666"/>
                    <a:gd name="connsiteX7" fmla="*/ 71342 w 244030"/>
                    <a:gd name="connsiteY7" fmla="*/ 155638 h 383666"/>
                    <a:gd name="connsiteX8" fmla="*/ 206788 w 244030"/>
                    <a:gd name="connsiteY8" fmla="*/ 155638 h 383666"/>
                    <a:gd name="connsiteX9" fmla="*/ 217170 w 244030"/>
                    <a:gd name="connsiteY9" fmla="*/ 166021 h 383666"/>
                    <a:gd name="connsiteX10" fmla="*/ 217170 w 244030"/>
                    <a:gd name="connsiteY10" fmla="*/ 211550 h 383666"/>
                    <a:gd name="connsiteX11" fmla="*/ 206788 w 244030"/>
                    <a:gd name="connsiteY11" fmla="*/ 221932 h 383666"/>
                    <a:gd name="connsiteX12" fmla="*/ 71342 w 244030"/>
                    <a:gd name="connsiteY12" fmla="*/ 221932 h 383666"/>
                    <a:gd name="connsiteX13" fmla="*/ 71342 w 244030"/>
                    <a:gd name="connsiteY13" fmla="*/ 317944 h 383666"/>
                    <a:gd name="connsiteX14" fmla="*/ 233648 w 244030"/>
                    <a:gd name="connsiteY14" fmla="*/ 317944 h 383666"/>
                    <a:gd name="connsiteX15" fmla="*/ 244030 w 244030"/>
                    <a:gd name="connsiteY15" fmla="*/ 328327 h 383666"/>
                    <a:gd name="connsiteX16" fmla="*/ 244030 w 244030"/>
                    <a:gd name="connsiteY16" fmla="*/ 373285 h 383666"/>
                    <a:gd name="connsiteX17" fmla="*/ 233648 w 244030"/>
                    <a:gd name="connsiteY17" fmla="*/ 383667 h 383666"/>
                    <a:gd name="connsiteX18" fmla="*/ 10382 w 244030"/>
                    <a:gd name="connsiteY18" fmla="*/ 383667 h 383666"/>
                    <a:gd name="connsiteX19" fmla="*/ 0 w 244030"/>
                    <a:gd name="connsiteY19" fmla="*/ 373285 h 383666"/>
                    <a:gd name="connsiteX20" fmla="*/ 0 w 244030"/>
                    <a:gd name="connsiteY20" fmla="*/ 10192 h 383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44030" h="383666">
                      <a:moveTo>
                        <a:pt x="0" y="10382"/>
                      </a:moveTo>
                      <a:cubicBezTo>
                        <a:pt x="0" y="4858"/>
                        <a:pt x="4381" y="0"/>
                        <a:pt x="10382" y="0"/>
                      </a:cubicBezTo>
                      <a:lnTo>
                        <a:pt x="233648" y="0"/>
                      </a:lnTo>
                      <a:cubicBezTo>
                        <a:pt x="239649" y="0"/>
                        <a:pt x="244030" y="4953"/>
                        <a:pt x="244030" y="10382"/>
                      </a:cubicBezTo>
                      <a:lnTo>
                        <a:pt x="244030" y="55340"/>
                      </a:lnTo>
                      <a:cubicBezTo>
                        <a:pt x="244030" y="60865"/>
                        <a:pt x="239649" y="65722"/>
                        <a:pt x="233648" y="65722"/>
                      </a:cubicBezTo>
                      <a:lnTo>
                        <a:pt x="71342" y="65722"/>
                      </a:lnTo>
                      <a:lnTo>
                        <a:pt x="71342" y="155638"/>
                      </a:lnTo>
                      <a:lnTo>
                        <a:pt x="206788" y="155638"/>
                      </a:lnTo>
                      <a:cubicBezTo>
                        <a:pt x="212312" y="155638"/>
                        <a:pt x="217170" y="160592"/>
                        <a:pt x="217170" y="166021"/>
                      </a:cubicBezTo>
                      <a:lnTo>
                        <a:pt x="217170" y="211550"/>
                      </a:lnTo>
                      <a:cubicBezTo>
                        <a:pt x="217170" y="217551"/>
                        <a:pt x="212217" y="221932"/>
                        <a:pt x="206788" y="221932"/>
                      </a:cubicBezTo>
                      <a:lnTo>
                        <a:pt x="71342" y="221932"/>
                      </a:lnTo>
                      <a:lnTo>
                        <a:pt x="71342" y="317944"/>
                      </a:lnTo>
                      <a:lnTo>
                        <a:pt x="233648" y="317944"/>
                      </a:lnTo>
                      <a:cubicBezTo>
                        <a:pt x="239649" y="317944"/>
                        <a:pt x="244030" y="322897"/>
                        <a:pt x="244030" y="328327"/>
                      </a:cubicBezTo>
                      <a:lnTo>
                        <a:pt x="244030" y="373285"/>
                      </a:lnTo>
                      <a:cubicBezTo>
                        <a:pt x="244030" y="378809"/>
                        <a:pt x="239649" y="383667"/>
                        <a:pt x="233648" y="383667"/>
                      </a:cubicBezTo>
                      <a:lnTo>
                        <a:pt x="10382" y="383667"/>
                      </a:lnTo>
                      <a:cubicBezTo>
                        <a:pt x="4381" y="383667"/>
                        <a:pt x="0" y="378714"/>
                        <a:pt x="0" y="373285"/>
                      </a:cubicBezTo>
                      <a:lnTo>
                        <a:pt x="0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2E6DB52-5187-3F1A-DE4C-FBAE6067EA32}"/>
                    </a:ext>
                  </a:extLst>
                </p:cNvPr>
                <p:cNvSpPr/>
                <p:nvPr/>
              </p:nvSpPr>
              <p:spPr>
                <a:xfrm>
                  <a:off x="7241571" y="2751296"/>
                  <a:ext cx="286797" cy="383952"/>
                </a:xfrm>
                <a:custGeom>
                  <a:avLst/>
                  <a:gdLst>
                    <a:gd name="connsiteX0" fmla="*/ 0 w 286797"/>
                    <a:gd name="connsiteY0" fmla="*/ 10382 h 383952"/>
                    <a:gd name="connsiteX1" fmla="*/ 10382 w 286797"/>
                    <a:gd name="connsiteY1" fmla="*/ 0 h 383952"/>
                    <a:gd name="connsiteX2" fmla="*/ 167259 w 286797"/>
                    <a:gd name="connsiteY2" fmla="*/ 0 h 383952"/>
                    <a:gd name="connsiteX3" fmla="*/ 286798 w 286797"/>
                    <a:gd name="connsiteY3" fmla="*/ 117919 h 383952"/>
                    <a:gd name="connsiteX4" fmla="*/ 205645 w 286797"/>
                    <a:gd name="connsiteY4" fmla="*/ 228695 h 383952"/>
                    <a:gd name="connsiteX5" fmla="*/ 280797 w 286797"/>
                    <a:gd name="connsiteY5" fmla="*/ 368046 h 383952"/>
                    <a:gd name="connsiteX6" fmla="*/ 271463 w 286797"/>
                    <a:gd name="connsiteY6" fmla="*/ 383953 h 383952"/>
                    <a:gd name="connsiteX7" fmla="*/ 213836 w 286797"/>
                    <a:gd name="connsiteY7" fmla="*/ 383953 h 383952"/>
                    <a:gd name="connsiteX8" fmla="*/ 205073 w 286797"/>
                    <a:gd name="connsiteY8" fmla="*/ 379000 h 383952"/>
                    <a:gd name="connsiteX9" fmla="*/ 132112 w 286797"/>
                    <a:gd name="connsiteY9" fmla="*/ 233648 h 383952"/>
                    <a:gd name="connsiteX10" fmla="*/ 71247 w 286797"/>
                    <a:gd name="connsiteY10" fmla="*/ 233648 h 383952"/>
                    <a:gd name="connsiteX11" fmla="*/ 71247 w 286797"/>
                    <a:gd name="connsiteY11" fmla="*/ 373475 h 383952"/>
                    <a:gd name="connsiteX12" fmla="*/ 60865 w 286797"/>
                    <a:gd name="connsiteY12" fmla="*/ 383857 h 383952"/>
                    <a:gd name="connsiteX13" fmla="*/ 10382 w 286797"/>
                    <a:gd name="connsiteY13" fmla="*/ 383857 h 383952"/>
                    <a:gd name="connsiteX14" fmla="*/ 0 w 286797"/>
                    <a:gd name="connsiteY14" fmla="*/ 373475 h 383952"/>
                    <a:gd name="connsiteX15" fmla="*/ 0 w 286797"/>
                    <a:gd name="connsiteY15" fmla="*/ 10382 h 383952"/>
                    <a:gd name="connsiteX16" fmla="*/ 161258 w 286797"/>
                    <a:gd name="connsiteY16" fmla="*/ 174879 h 383952"/>
                    <a:gd name="connsiteX17" fmla="*/ 215551 w 286797"/>
                    <a:gd name="connsiteY17" fmla="*/ 118967 h 383952"/>
                    <a:gd name="connsiteX18" fmla="*/ 161258 w 286797"/>
                    <a:gd name="connsiteY18" fmla="*/ 65722 h 383952"/>
                    <a:gd name="connsiteX19" fmla="*/ 71819 w 286797"/>
                    <a:gd name="connsiteY19" fmla="*/ 65722 h 383952"/>
                    <a:gd name="connsiteX20" fmla="*/ 71819 w 286797"/>
                    <a:gd name="connsiteY20" fmla="*/ 174879 h 383952"/>
                    <a:gd name="connsiteX21" fmla="*/ 161258 w 286797"/>
                    <a:gd name="connsiteY21" fmla="*/ 174879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86797" h="383952">
                      <a:moveTo>
                        <a:pt x="0" y="10382"/>
                      </a:moveTo>
                      <a:cubicBezTo>
                        <a:pt x="0" y="4858"/>
                        <a:pt x="4382" y="0"/>
                        <a:pt x="10382" y="0"/>
                      </a:cubicBezTo>
                      <a:lnTo>
                        <a:pt x="167259" y="0"/>
                      </a:lnTo>
                      <a:cubicBezTo>
                        <a:pt x="233077" y="0"/>
                        <a:pt x="286798" y="52673"/>
                        <a:pt x="286798" y="117919"/>
                      </a:cubicBezTo>
                      <a:cubicBezTo>
                        <a:pt x="286798" y="168402"/>
                        <a:pt x="253365" y="209550"/>
                        <a:pt x="205645" y="228695"/>
                      </a:cubicBezTo>
                      <a:lnTo>
                        <a:pt x="280797" y="368046"/>
                      </a:lnTo>
                      <a:cubicBezTo>
                        <a:pt x="284607" y="375190"/>
                        <a:pt x="280797" y="383953"/>
                        <a:pt x="271463" y="383953"/>
                      </a:cubicBezTo>
                      <a:lnTo>
                        <a:pt x="213836" y="383953"/>
                      </a:lnTo>
                      <a:cubicBezTo>
                        <a:pt x="208883" y="383953"/>
                        <a:pt x="206121" y="381190"/>
                        <a:pt x="205073" y="379000"/>
                      </a:cubicBezTo>
                      <a:lnTo>
                        <a:pt x="132112" y="233648"/>
                      </a:lnTo>
                      <a:lnTo>
                        <a:pt x="71247" y="233648"/>
                      </a:lnTo>
                      <a:lnTo>
                        <a:pt x="71247" y="373475"/>
                      </a:lnTo>
                      <a:cubicBezTo>
                        <a:pt x="71247" y="379000"/>
                        <a:pt x="66294" y="383857"/>
                        <a:pt x="60865" y="383857"/>
                      </a:cubicBezTo>
                      <a:lnTo>
                        <a:pt x="10382" y="383857"/>
                      </a:lnTo>
                      <a:cubicBezTo>
                        <a:pt x="4382" y="383857"/>
                        <a:pt x="0" y="378905"/>
                        <a:pt x="0" y="373475"/>
                      </a:cubicBezTo>
                      <a:lnTo>
                        <a:pt x="0" y="10382"/>
                      </a:lnTo>
                      <a:close/>
                      <a:moveTo>
                        <a:pt x="161258" y="174879"/>
                      </a:moveTo>
                      <a:cubicBezTo>
                        <a:pt x="190310" y="174879"/>
                        <a:pt x="215551" y="149638"/>
                        <a:pt x="215551" y="118967"/>
                      </a:cubicBezTo>
                      <a:cubicBezTo>
                        <a:pt x="215551" y="89916"/>
                        <a:pt x="190310" y="65722"/>
                        <a:pt x="161258" y="65722"/>
                      </a:cubicBezTo>
                      <a:lnTo>
                        <a:pt x="71819" y="65722"/>
                      </a:lnTo>
                      <a:lnTo>
                        <a:pt x="71819" y="174879"/>
                      </a:lnTo>
                      <a:lnTo>
                        <a:pt x="161258" y="1748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12515E28-2E51-18D3-6D6B-0E448FB3EE08}"/>
                    </a:ext>
                  </a:extLst>
                </p:cNvPr>
                <p:cNvSpPr/>
                <p:nvPr/>
              </p:nvSpPr>
              <p:spPr>
                <a:xfrm>
                  <a:off x="7927656" y="2745771"/>
                  <a:ext cx="394335" cy="394906"/>
                </a:xfrm>
                <a:custGeom>
                  <a:avLst/>
                  <a:gdLst>
                    <a:gd name="connsiteX0" fmla="*/ 196882 w 394335"/>
                    <a:gd name="connsiteY0" fmla="*/ 0 h 394906"/>
                    <a:gd name="connsiteX1" fmla="*/ 394335 w 394335"/>
                    <a:gd name="connsiteY1" fmla="*/ 198025 h 394906"/>
                    <a:gd name="connsiteX2" fmla="*/ 196882 w 394335"/>
                    <a:gd name="connsiteY2" fmla="*/ 394906 h 394906"/>
                    <a:gd name="connsiteX3" fmla="*/ 0 w 394335"/>
                    <a:gd name="connsiteY3" fmla="*/ 198025 h 394906"/>
                    <a:gd name="connsiteX4" fmla="*/ 196882 w 394335"/>
                    <a:gd name="connsiteY4" fmla="*/ 0 h 394906"/>
                    <a:gd name="connsiteX5" fmla="*/ 196882 w 394335"/>
                    <a:gd name="connsiteY5" fmla="*/ 323564 h 394906"/>
                    <a:gd name="connsiteX6" fmla="*/ 322993 w 394335"/>
                    <a:gd name="connsiteY6" fmla="*/ 197929 h 394906"/>
                    <a:gd name="connsiteX7" fmla="*/ 196882 w 394335"/>
                    <a:gd name="connsiteY7" fmla="*/ 71247 h 394906"/>
                    <a:gd name="connsiteX8" fmla="*/ 71247 w 394335"/>
                    <a:gd name="connsiteY8" fmla="*/ 197929 h 394906"/>
                    <a:gd name="connsiteX9" fmla="*/ 196882 w 394335"/>
                    <a:gd name="connsiteY9" fmla="*/ 323564 h 39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4335" h="394906">
                      <a:moveTo>
                        <a:pt x="196882" y="0"/>
                      </a:moveTo>
                      <a:cubicBezTo>
                        <a:pt x="306610" y="0"/>
                        <a:pt x="394335" y="88297"/>
                        <a:pt x="394335" y="198025"/>
                      </a:cubicBezTo>
                      <a:cubicBezTo>
                        <a:pt x="394335" y="307753"/>
                        <a:pt x="306610" y="394906"/>
                        <a:pt x="196882" y="394906"/>
                      </a:cubicBezTo>
                      <a:cubicBezTo>
                        <a:pt x="87154" y="394906"/>
                        <a:pt x="0" y="307658"/>
                        <a:pt x="0" y="198025"/>
                      </a:cubicBezTo>
                      <a:cubicBezTo>
                        <a:pt x="0" y="88392"/>
                        <a:pt x="87249" y="0"/>
                        <a:pt x="196882" y="0"/>
                      </a:cubicBezTo>
                      <a:close/>
                      <a:moveTo>
                        <a:pt x="196882" y="323564"/>
                      </a:moveTo>
                      <a:cubicBezTo>
                        <a:pt x="266033" y="323564"/>
                        <a:pt x="322993" y="267081"/>
                        <a:pt x="322993" y="197929"/>
                      </a:cubicBezTo>
                      <a:cubicBezTo>
                        <a:pt x="322993" y="128778"/>
                        <a:pt x="265938" y="71247"/>
                        <a:pt x="196882" y="71247"/>
                      </a:cubicBezTo>
                      <a:cubicBezTo>
                        <a:pt x="127825" y="71247"/>
                        <a:pt x="71247" y="128873"/>
                        <a:pt x="71247" y="197929"/>
                      </a:cubicBezTo>
                      <a:cubicBezTo>
                        <a:pt x="71247" y="266986"/>
                        <a:pt x="127731" y="323564"/>
                        <a:pt x="196882" y="3235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6A1A69AD-CA32-7D7F-02C7-94F5A6A703AA}"/>
                    </a:ext>
                  </a:extLst>
                </p:cNvPr>
                <p:cNvSpPr/>
                <p:nvPr/>
              </p:nvSpPr>
              <p:spPr>
                <a:xfrm>
                  <a:off x="8368817" y="2745771"/>
                  <a:ext cx="252164" cy="394811"/>
                </a:xfrm>
                <a:custGeom>
                  <a:avLst/>
                  <a:gdLst>
                    <a:gd name="connsiteX0" fmla="*/ 2609 w 252164"/>
                    <a:gd name="connsiteY0" fmla="*/ 335661 h 394811"/>
                    <a:gd name="connsiteX1" fmla="*/ 22326 w 252164"/>
                    <a:gd name="connsiteY1" fmla="*/ 301657 h 394811"/>
                    <a:gd name="connsiteX2" fmla="*/ 40995 w 252164"/>
                    <a:gd name="connsiteY2" fmla="*/ 297847 h 394811"/>
                    <a:gd name="connsiteX3" fmla="*/ 123767 w 252164"/>
                    <a:gd name="connsiteY3" fmla="*/ 331851 h 394811"/>
                    <a:gd name="connsiteX4" fmla="*/ 173678 w 252164"/>
                    <a:gd name="connsiteY4" fmla="*/ 289655 h 394811"/>
                    <a:gd name="connsiteX5" fmla="*/ 104050 w 252164"/>
                    <a:gd name="connsiteY5" fmla="*/ 223838 h 394811"/>
                    <a:gd name="connsiteX6" fmla="*/ 895 w 252164"/>
                    <a:gd name="connsiteY6" fmla="*/ 105346 h 394811"/>
                    <a:gd name="connsiteX7" fmla="*/ 124338 w 252164"/>
                    <a:gd name="connsiteY7" fmla="*/ 0 h 394811"/>
                    <a:gd name="connsiteX8" fmla="*/ 234067 w 252164"/>
                    <a:gd name="connsiteY8" fmla="*/ 36767 h 394811"/>
                    <a:gd name="connsiteX9" fmla="*/ 237400 w 252164"/>
                    <a:gd name="connsiteY9" fmla="*/ 54864 h 394811"/>
                    <a:gd name="connsiteX10" fmla="*/ 216540 w 252164"/>
                    <a:gd name="connsiteY10" fmla="*/ 86106 h 394811"/>
                    <a:gd name="connsiteX11" fmla="*/ 197300 w 252164"/>
                    <a:gd name="connsiteY11" fmla="*/ 92678 h 394811"/>
                    <a:gd name="connsiteX12" fmla="*/ 121100 w 252164"/>
                    <a:gd name="connsiteY12" fmla="*/ 62484 h 394811"/>
                    <a:gd name="connsiteX13" fmla="*/ 72808 w 252164"/>
                    <a:gd name="connsiteY13" fmla="*/ 100870 h 394811"/>
                    <a:gd name="connsiteX14" fmla="*/ 137578 w 252164"/>
                    <a:gd name="connsiteY14" fmla="*/ 162306 h 394811"/>
                    <a:gd name="connsiteX15" fmla="*/ 252164 w 252164"/>
                    <a:gd name="connsiteY15" fmla="*/ 286226 h 394811"/>
                    <a:gd name="connsiteX16" fmla="*/ 126053 w 252164"/>
                    <a:gd name="connsiteY16" fmla="*/ 394811 h 394811"/>
                    <a:gd name="connsiteX17" fmla="*/ 5371 w 252164"/>
                    <a:gd name="connsiteY17" fmla="*/ 352044 h 394811"/>
                    <a:gd name="connsiteX18" fmla="*/ 2609 w 252164"/>
                    <a:gd name="connsiteY18" fmla="*/ 335566 h 39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2164" h="394811">
                      <a:moveTo>
                        <a:pt x="2609" y="335661"/>
                      </a:moveTo>
                      <a:lnTo>
                        <a:pt x="22326" y="301657"/>
                      </a:lnTo>
                      <a:cubicBezTo>
                        <a:pt x="26707" y="293942"/>
                        <a:pt x="36042" y="293942"/>
                        <a:pt x="40995" y="297847"/>
                      </a:cubicBezTo>
                      <a:cubicBezTo>
                        <a:pt x="43757" y="299466"/>
                        <a:pt x="88144" y="331851"/>
                        <a:pt x="123767" y="331851"/>
                      </a:cubicBezTo>
                      <a:cubicBezTo>
                        <a:pt x="152247" y="331851"/>
                        <a:pt x="173678" y="313182"/>
                        <a:pt x="173678" y="289655"/>
                      </a:cubicBezTo>
                      <a:cubicBezTo>
                        <a:pt x="173678" y="261652"/>
                        <a:pt x="150056" y="242506"/>
                        <a:pt x="104050" y="223838"/>
                      </a:cubicBezTo>
                      <a:cubicBezTo>
                        <a:pt x="52520" y="202978"/>
                        <a:pt x="895" y="170117"/>
                        <a:pt x="895" y="105346"/>
                      </a:cubicBezTo>
                      <a:cubicBezTo>
                        <a:pt x="895" y="56579"/>
                        <a:pt x="37090" y="0"/>
                        <a:pt x="124338" y="0"/>
                      </a:cubicBezTo>
                      <a:cubicBezTo>
                        <a:pt x="180250" y="0"/>
                        <a:pt x="223018" y="28480"/>
                        <a:pt x="234067" y="36767"/>
                      </a:cubicBezTo>
                      <a:cubicBezTo>
                        <a:pt x="239591" y="40100"/>
                        <a:pt x="241210" y="49339"/>
                        <a:pt x="237400" y="54864"/>
                      </a:cubicBezTo>
                      <a:lnTo>
                        <a:pt x="216540" y="86106"/>
                      </a:lnTo>
                      <a:cubicBezTo>
                        <a:pt x="212159" y="92678"/>
                        <a:pt x="203968" y="97060"/>
                        <a:pt x="197300" y="92678"/>
                      </a:cubicBezTo>
                      <a:cubicBezTo>
                        <a:pt x="192919" y="89916"/>
                        <a:pt x="151199" y="62484"/>
                        <a:pt x="121100" y="62484"/>
                      </a:cubicBezTo>
                      <a:cubicBezTo>
                        <a:pt x="91001" y="62484"/>
                        <a:pt x="72808" y="83344"/>
                        <a:pt x="72808" y="100870"/>
                      </a:cubicBezTo>
                      <a:cubicBezTo>
                        <a:pt x="72808" y="126683"/>
                        <a:pt x="93097" y="144209"/>
                        <a:pt x="137578" y="162306"/>
                      </a:cubicBezTo>
                      <a:cubicBezTo>
                        <a:pt x="190728" y="183737"/>
                        <a:pt x="252164" y="215551"/>
                        <a:pt x="252164" y="286226"/>
                      </a:cubicBezTo>
                      <a:cubicBezTo>
                        <a:pt x="252164" y="342709"/>
                        <a:pt x="203301" y="394811"/>
                        <a:pt x="126053" y="394811"/>
                      </a:cubicBezTo>
                      <a:cubicBezTo>
                        <a:pt x="56997" y="394811"/>
                        <a:pt x="16325" y="362426"/>
                        <a:pt x="5371" y="352044"/>
                      </a:cubicBezTo>
                      <a:cubicBezTo>
                        <a:pt x="418" y="347091"/>
                        <a:pt x="-2344" y="344329"/>
                        <a:pt x="2609" y="3355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6F8C43BB-B8A6-26D8-9FD8-DFE0A85BCC5A}"/>
                    </a:ext>
                  </a:extLst>
                </p:cNvPr>
                <p:cNvSpPr/>
                <p:nvPr/>
              </p:nvSpPr>
              <p:spPr>
                <a:xfrm>
                  <a:off x="8648413" y="2751391"/>
                  <a:ext cx="260413" cy="383762"/>
                </a:xfrm>
                <a:custGeom>
                  <a:avLst/>
                  <a:gdLst>
                    <a:gd name="connsiteX0" fmla="*/ 94298 w 260413"/>
                    <a:gd name="connsiteY0" fmla="*/ 65722 h 383762"/>
                    <a:gd name="connsiteX1" fmla="*/ 10383 w 260413"/>
                    <a:gd name="connsiteY1" fmla="*/ 65722 h 383762"/>
                    <a:gd name="connsiteX2" fmla="*/ 0 w 260413"/>
                    <a:gd name="connsiteY2" fmla="*/ 55340 h 383762"/>
                    <a:gd name="connsiteX3" fmla="*/ 0 w 260413"/>
                    <a:gd name="connsiteY3" fmla="*/ 10382 h 383762"/>
                    <a:gd name="connsiteX4" fmla="*/ 10383 w 260413"/>
                    <a:gd name="connsiteY4" fmla="*/ 0 h 383762"/>
                    <a:gd name="connsiteX5" fmla="*/ 250031 w 260413"/>
                    <a:gd name="connsiteY5" fmla="*/ 0 h 383762"/>
                    <a:gd name="connsiteX6" fmla="*/ 260414 w 260413"/>
                    <a:gd name="connsiteY6" fmla="*/ 10382 h 383762"/>
                    <a:gd name="connsiteX7" fmla="*/ 260414 w 260413"/>
                    <a:gd name="connsiteY7" fmla="*/ 55340 h 383762"/>
                    <a:gd name="connsiteX8" fmla="*/ 250031 w 260413"/>
                    <a:gd name="connsiteY8" fmla="*/ 65722 h 383762"/>
                    <a:gd name="connsiteX9" fmla="*/ 166116 w 260413"/>
                    <a:gd name="connsiteY9" fmla="*/ 65722 h 383762"/>
                    <a:gd name="connsiteX10" fmla="*/ 166116 w 260413"/>
                    <a:gd name="connsiteY10" fmla="*/ 373380 h 383762"/>
                    <a:gd name="connsiteX11" fmla="*/ 155734 w 260413"/>
                    <a:gd name="connsiteY11" fmla="*/ 383762 h 383762"/>
                    <a:gd name="connsiteX12" fmla="*/ 104680 w 260413"/>
                    <a:gd name="connsiteY12" fmla="*/ 383762 h 383762"/>
                    <a:gd name="connsiteX13" fmla="*/ 94298 w 260413"/>
                    <a:gd name="connsiteY13" fmla="*/ 373380 h 383762"/>
                    <a:gd name="connsiteX14" fmla="*/ 94298 w 260413"/>
                    <a:gd name="connsiteY14" fmla="*/ 65722 h 3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0413" h="383762">
                      <a:moveTo>
                        <a:pt x="94298" y="65722"/>
                      </a:moveTo>
                      <a:lnTo>
                        <a:pt x="10383" y="65722"/>
                      </a:lnTo>
                      <a:cubicBezTo>
                        <a:pt x="4382" y="65722"/>
                        <a:pt x="0" y="60770"/>
                        <a:pt x="0" y="55340"/>
                      </a:cubicBezTo>
                      <a:lnTo>
                        <a:pt x="0" y="10382"/>
                      </a:lnTo>
                      <a:cubicBezTo>
                        <a:pt x="0" y="4858"/>
                        <a:pt x="4382" y="0"/>
                        <a:pt x="10383" y="0"/>
                      </a:cubicBezTo>
                      <a:lnTo>
                        <a:pt x="250031" y="0"/>
                      </a:lnTo>
                      <a:cubicBezTo>
                        <a:pt x="256032" y="0"/>
                        <a:pt x="260414" y="4953"/>
                        <a:pt x="260414" y="10382"/>
                      </a:cubicBezTo>
                      <a:lnTo>
                        <a:pt x="260414" y="55340"/>
                      </a:lnTo>
                      <a:cubicBezTo>
                        <a:pt x="260414" y="60865"/>
                        <a:pt x="256032" y="65722"/>
                        <a:pt x="250031" y="65722"/>
                      </a:cubicBezTo>
                      <a:lnTo>
                        <a:pt x="166116" y="65722"/>
                      </a:lnTo>
                      <a:lnTo>
                        <a:pt x="166116" y="373380"/>
                      </a:lnTo>
                      <a:cubicBezTo>
                        <a:pt x="166116" y="378905"/>
                        <a:pt x="161163" y="383762"/>
                        <a:pt x="155734" y="383762"/>
                      </a:cubicBezTo>
                      <a:lnTo>
                        <a:pt x="104680" y="383762"/>
                      </a:lnTo>
                      <a:cubicBezTo>
                        <a:pt x="99156" y="383762"/>
                        <a:pt x="94298" y="378809"/>
                        <a:pt x="94298" y="373380"/>
                      </a:cubicBezTo>
                      <a:lnTo>
                        <a:pt x="94298" y="657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CE7DBA8-E8D4-3753-FA56-18FFBC03A943}"/>
                    </a:ext>
                  </a:extLst>
                </p:cNvPr>
                <p:cNvSpPr/>
                <p:nvPr/>
              </p:nvSpPr>
              <p:spPr>
                <a:xfrm>
                  <a:off x="8934735" y="2745771"/>
                  <a:ext cx="394334" cy="394906"/>
                </a:xfrm>
                <a:custGeom>
                  <a:avLst/>
                  <a:gdLst>
                    <a:gd name="connsiteX0" fmla="*/ 196882 w 394334"/>
                    <a:gd name="connsiteY0" fmla="*/ 0 h 394906"/>
                    <a:gd name="connsiteX1" fmla="*/ 394335 w 394334"/>
                    <a:gd name="connsiteY1" fmla="*/ 198025 h 394906"/>
                    <a:gd name="connsiteX2" fmla="*/ 196882 w 394334"/>
                    <a:gd name="connsiteY2" fmla="*/ 394906 h 394906"/>
                    <a:gd name="connsiteX3" fmla="*/ 0 w 394334"/>
                    <a:gd name="connsiteY3" fmla="*/ 198025 h 394906"/>
                    <a:gd name="connsiteX4" fmla="*/ 196882 w 394334"/>
                    <a:gd name="connsiteY4" fmla="*/ 0 h 394906"/>
                    <a:gd name="connsiteX5" fmla="*/ 196882 w 394334"/>
                    <a:gd name="connsiteY5" fmla="*/ 323564 h 394906"/>
                    <a:gd name="connsiteX6" fmla="*/ 322993 w 394334"/>
                    <a:gd name="connsiteY6" fmla="*/ 197929 h 394906"/>
                    <a:gd name="connsiteX7" fmla="*/ 196882 w 394334"/>
                    <a:gd name="connsiteY7" fmla="*/ 71247 h 394906"/>
                    <a:gd name="connsiteX8" fmla="*/ 71247 w 394334"/>
                    <a:gd name="connsiteY8" fmla="*/ 197929 h 394906"/>
                    <a:gd name="connsiteX9" fmla="*/ 196882 w 394334"/>
                    <a:gd name="connsiteY9" fmla="*/ 323564 h 39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4334" h="394906">
                      <a:moveTo>
                        <a:pt x="196882" y="0"/>
                      </a:moveTo>
                      <a:cubicBezTo>
                        <a:pt x="306609" y="0"/>
                        <a:pt x="394335" y="88297"/>
                        <a:pt x="394335" y="198025"/>
                      </a:cubicBezTo>
                      <a:cubicBezTo>
                        <a:pt x="394335" y="307753"/>
                        <a:pt x="306609" y="394906"/>
                        <a:pt x="196882" y="394906"/>
                      </a:cubicBezTo>
                      <a:cubicBezTo>
                        <a:pt x="87153" y="394906"/>
                        <a:pt x="0" y="307658"/>
                        <a:pt x="0" y="198025"/>
                      </a:cubicBezTo>
                      <a:cubicBezTo>
                        <a:pt x="0" y="88392"/>
                        <a:pt x="87249" y="0"/>
                        <a:pt x="196882" y="0"/>
                      </a:cubicBezTo>
                      <a:close/>
                      <a:moveTo>
                        <a:pt x="196882" y="323564"/>
                      </a:moveTo>
                      <a:cubicBezTo>
                        <a:pt x="266033" y="323564"/>
                        <a:pt x="322993" y="267081"/>
                        <a:pt x="322993" y="197929"/>
                      </a:cubicBezTo>
                      <a:cubicBezTo>
                        <a:pt x="322993" y="128778"/>
                        <a:pt x="265938" y="71247"/>
                        <a:pt x="196882" y="71247"/>
                      </a:cubicBezTo>
                      <a:cubicBezTo>
                        <a:pt x="127825" y="71247"/>
                        <a:pt x="71247" y="128873"/>
                        <a:pt x="71247" y="197929"/>
                      </a:cubicBezTo>
                      <a:cubicBezTo>
                        <a:pt x="71247" y="266986"/>
                        <a:pt x="127730" y="323564"/>
                        <a:pt x="196882" y="3235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22E444FA-AD17-5482-3A07-77AA5E86F292}"/>
                    </a:ext>
                  </a:extLst>
                </p:cNvPr>
                <p:cNvSpPr/>
                <p:nvPr/>
              </p:nvSpPr>
              <p:spPr>
                <a:xfrm>
                  <a:off x="7590853" y="2751296"/>
                  <a:ext cx="299756" cy="383952"/>
                </a:xfrm>
                <a:custGeom>
                  <a:avLst/>
                  <a:gdLst>
                    <a:gd name="connsiteX0" fmla="*/ 190 w 299756"/>
                    <a:gd name="connsiteY0" fmla="*/ 13144 h 383952"/>
                    <a:gd name="connsiteX1" fmla="*/ 13335 w 299756"/>
                    <a:gd name="connsiteY1" fmla="*/ 0 h 383952"/>
                    <a:gd name="connsiteX2" fmla="*/ 61627 w 299756"/>
                    <a:gd name="connsiteY2" fmla="*/ 0 h 383952"/>
                    <a:gd name="connsiteX3" fmla="*/ 74771 w 299756"/>
                    <a:gd name="connsiteY3" fmla="*/ 13144 h 383952"/>
                    <a:gd name="connsiteX4" fmla="*/ 74771 w 299756"/>
                    <a:gd name="connsiteY4" fmla="*/ 161258 h 383952"/>
                    <a:gd name="connsiteX5" fmla="*/ 212979 w 299756"/>
                    <a:gd name="connsiteY5" fmla="*/ 5524 h 383952"/>
                    <a:gd name="connsiteX6" fmla="*/ 223361 w 299756"/>
                    <a:gd name="connsiteY6" fmla="*/ 0 h 383952"/>
                    <a:gd name="connsiteX7" fmla="*/ 278225 w 299756"/>
                    <a:gd name="connsiteY7" fmla="*/ 0 h 383952"/>
                    <a:gd name="connsiteX8" fmla="*/ 286988 w 299756"/>
                    <a:gd name="connsiteY8" fmla="*/ 19717 h 383952"/>
                    <a:gd name="connsiteX9" fmla="*/ 143828 w 299756"/>
                    <a:gd name="connsiteY9" fmla="*/ 180975 h 383952"/>
                    <a:gd name="connsiteX10" fmla="*/ 297370 w 299756"/>
                    <a:gd name="connsiteY10" fmla="*/ 364712 h 383952"/>
                    <a:gd name="connsiteX11" fmla="*/ 287464 w 299756"/>
                    <a:gd name="connsiteY11" fmla="*/ 383953 h 383952"/>
                    <a:gd name="connsiteX12" fmla="*/ 227648 w 299756"/>
                    <a:gd name="connsiteY12" fmla="*/ 383953 h 383952"/>
                    <a:gd name="connsiteX13" fmla="*/ 217741 w 299756"/>
                    <a:gd name="connsiteY13" fmla="*/ 380143 h 383952"/>
                    <a:gd name="connsiteX14" fmla="*/ 74581 w 299756"/>
                    <a:gd name="connsiteY14" fmla="*/ 203549 h 383952"/>
                    <a:gd name="connsiteX15" fmla="*/ 74581 w 299756"/>
                    <a:gd name="connsiteY15" fmla="*/ 370808 h 383952"/>
                    <a:gd name="connsiteX16" fmla="*/ 61436 w 299756"/>
                    <a:gd name="connsiteY16" fmla="*/ 383953 h 383952"/>
                    <a:gd name="connsiteX17" fmla="*/ 13145 w 299756"/>
                    <a:gd name="connsiteY17" fmla="*/ 383953 h 383952"/>
                    <a:gd name="connsiteX18" fmla="*/ 0 w 299756"/>
                    <a:gd name="connsiteY18" fmla="*/ 370808 h 383952"/>
                    <a:gd name="connsiteX19" fmla="*/ 0 w 299756"/>
                    <a:gd name="connsiteY19" fmla="*/ 13240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9756" h="383952">
                      <a:moveTo>
                        <a:pt x="190" y="13144"/>
                      </a:moveTo>
                      <a:cubicBezTo>
                        <a:pt x="190" y="6001"/>
                        <a:pt x="5715" y="0"/>
                        <a:pt x="13335" y="0"/>
                      </a:cubicBezTo>
                      <a:lnTo>
                        <a:pt x="61627" y="0"/>
                      </a:lnTo>
                      <a:cubicBezTo>
                        <a:pt x="68771" y="0"/>
                        <a:pt x="74771" y="6001"/>
                        <a:pt x="74771" y="13144"/>
                      </a:cubicBezTo>
                      <a:lnTo>
                        <a:pt x="74771" y="161258"/>
                      </a:lnTo>
                      <a:lnTo>
                        <a:pt x="212979" y="5524"/>
                      </a:lnTo>
                      <a:cubicBezTo>
                        <a:pt x="215170" y="2762"/>
                        <a:pt x="218504" y="0"/>
                        <a:pt x="223361" y="0"/>
                      </a:cubicBezTo>
                      <a:lnTo>
                        <a:pt x="278225" y="0"/>
                      </a:lnTo>
                      <a:cubicBezTo>
                        <a:pt x="288607" y="0"/>
                        <a:pt x="294132" y="11525"/>
                        <a:pt x="286988" y="19717"/>
                      </a:cubicBezTo>
                      <a:lnTo>
                        <a:pt x="143828" y="180975"/>
                      </a:lnTo>
                      <a:lnTo>
                        <a:pt x="297370" y="364712"/>
                      </a:lnTo>
                      <a:cubicBezTo>
                        <a:pt x="302895" y="371856"/>
                        <a:pt x="298514" y="383953"/>
                        <a:pt x="287464" y="383953"/>
                      </a:cubicBezTo>
                      <a:lnTo>
                        <a:pt x="227648" y="383953"/>
                      </a:lnTo>
                      <a:cubicBezTo>
                        <a:pt x="222123" y="383953"/>
                        <a:pt x="218884" y="381762"/>
                        <a:pt x="217741" y="380143"/>
                      </a:cubicBezTo>
                      <a:lnTo>
                        <a:pt x="74581" y="203549"/>
                      </a:lnTo>
                      <a:lnTo>
                        <a:pt x="74581" y="370808"/>
                      </a:lnTo>
                      <a:cubicBezTo>
                        <a:pt x="74581" y="377952"/>
                        <a:pt x="68580" y="383953"/>
                        <a:pt x="61436" y="383953"/>
                      </a:cubicBezTo>
                      <a:lnTo>
                        <a:pt x="13145" y="383953"/>
                      </a:lnTo>
                      <a:cubicBezTo>
                        <a:pt x="5429" y="383953"/>
                        <a:pt x="0" y="377952"/>
                        <a:pt x="0" y="370808"/>
                      </a:cubicBezTo>
                      <a:lnTo>
                        <a:pt x="0" y="132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</p:grp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1C9D8D1-4CB6-50E5-7202-6AA68F25F8B0}"/>
                </a:ext>
              </a:extLst>
            </p:cNvPr>
            <p:cNvSpPr/>
            <p:nvPr/>
          </p:nvSpPr>
          <p:spPr>
            <a:xfrm>
              <a:off x="2862166" y="1476375"/>
              <a:ext cx="3279338" cy="3905154"/>
            </a:xfrm>
            <a:custGeom>
              <a:avLst/>
              <a:gdLst>
                <a:gd name="connsiteX0" fmla="*/ 3238976 w 3279338"/>
                <a:gd name="connsiteY0" fmla="*/ 3669602 h 3905154"/>
                <a:gd name="connsiteX1" fmla="*/ 3134011 w 3279338"/>
                <a:gd name="connsiteY1" fmla="*/ 3629597 h 3905154"/>
                <a:gd name="connsiteX2" fmla="*/ 2813495 w 3279338"/>
                <a:gd name="connsiteY2" fmla="*/ 2433542 h 3905154"/>
                <a:gd name="connsiteX3" fmla="*/ 2900553 w 3279338"/>
                <a:gd name="connsiteY3" fmla="*/ 2287905 h 3905154"/>
                <a:gd name="connsiteX4" fmla="*/ 2735104 w 3279338"/>
                <a:gd name="connsiteY4" fmla="*/ 2122456 h 3905154"/>
                <a:gd name="connsiteX5" fmla="*/ 2608326 w 3279338"/>
                <a:gd name="connsiteY5" fmla="*/ 2181797 h 3905154"/>
                <a:gd name="connsiteX6" fmla="*/ 1796891 w 3279338"/>
                <a:gd name="connsiteY6" fmla="*/ 1713357 h 3905154"/>
                <a:gd name="connsiteX7" fmla="*/ 1804511 w 3279338"/>
                <a:gd name="connsiteY7" fmla="*/ 1655921 h 3905154"/>
                <a:gd name="connsiteX8" fmla="*/ 1676114 w 3279338"/>
                <a:gd name="connsiteY8" fmla="*/ 1455896 h 3905154"/>
                <a:gd name="connsiteX9" fmla="*/ 1892713 w 3279338"/>
                <a:gd name="connsiteY9" fmla="*/ 868966 h 3905154"/>
                <a:gd name="connsiteX10" fmla="*/ 1970723 w 3279338"/>
                <a:gd name="connsiteY10" fmla="*/ 883253 h 3905154"/>
                <a:gd name="connsiteX11" fmla="*/ 2190941 w 3279338"/>
                <a:gd name="connsiteY11" fmla="*/ 663035 h 3905154"/>
                <a:gd name="connsiteX12" fmla="*/ 2170652 w 3279338"/>
                <a:gd name="connsiteY12" fmla="*/ 570929 h 3905154"/>
                <a:gd name="connsiteX13" fmla="*/ 2465070 w 3279338"/>
                <a:gd name="connsiteY13" fmla="*/ 372904 h 3905154"/>
                <a:gd name="connsiteX14" fmla="*/ 2623566 w 3279338"/>
                <a:gd name="connsiteY14" fmla="*/ 440531 h 3905154"/>
                <a:gd name="connsiteX15" fmla="*/ 2843784 w 3279338"/>
                <a:gd name="connsiteY15" fmla="*/ 220313 h 3905154"/>
                <a:gd name="connsiteX16" fmla="*/ 2623661 w 3279338"/>
                <a:gd name="connsiteY16" fmla="*/ 0 h 3905154"/>
                <a:gd name="connsiteX17" fmla="*/ 2403443 w 3279338"/>
                <a:gd name="connsiteY17" fmla="*/ 220218 h 3905154"/>
                <a:gd name="connsiteX18" fmla="*/ 2431066 w 3279338"/>
                <a:gd name="connsiteY18" fmla="*/ 326898 h 3905154"/>
                <a:gd name="connsiteX19" fmla="*/ 2140172 w 3279338"/>
                <a:gd name="connsiteY19" fmla="*/ 522542 h 3905154"/>
                <a:gd name="connsiteX20" fmla="*/ 1970723 w 3279338"/>
                <a:gd name="connsiteY20" fmla="*/ 442817 h 3905154"/>
                <a:gd name="connsiteX21" fmla="*/ 1750981 w 3279338"/>
                <a:gd name="connsiteY21" fmla="*/ 649129 h 3905154"/>
                <a:gd name="connsiteX22" fmla="*/ 1298067 w 3279338"/>
                <a:gd name="connsiteY22" fmla="*/ 649129 h 3905154"/>
                <a:gd name="connsiteX23" fmla="*/ 1160240 w 3279338"/>
                <a:gd name="connsiteY23" fmla="*/ 515017 h 3905154"/>
                <a:gd name="connsiteX24" fmla="*/ 1050893 w 3279338"/>
                <a:gd name="connsiteY24" fmla="*/ 569214 h 3905154"/>
                <a:gd name="connsiteX25" fmla="*/ 513302 w 3279338"/>
                <a:gd name="connsiteY25" fmla="*/ 258890 h 3905154"/>
                <a:gd name="connsiteX26" fmla="*/ 520160 w 3279338"/>
                <a:gd name="connsiteY26" fmla="*/ 216122 h 3905154"/>
                <a:gd name="connsiteX27" fmla="*/ 382048 w 3279338"/>
                <a:gd name="connsiteY27" fmla="*/ 78010 h 3905154"/>
                <a:gd name="connsiteX28" fmla="*/ 244031 w 3279338"/>
                <a:gd name="connsiteY28" fmla="*/ 216122 h 3905154"/>
                <a:gd name="connsiteX29" fmla="*/ 382048 w 3279338"/>
                <a:gd name="connsiteY29" fmla="*/ 354140 h 3905154"/>
                <a:gd name="connsiteX30" fmla="*/ 484537 w 3279338"/>
                <a:gd name="connsiteY30" fmla="*/ 308229 h 3905154"/>
                <a:gd name="connsiteX31" fmla="*/ 1026033 w 3279338"/>
                <a:gd name="connsiteY31" fmla="*/ 620840 h 3905154"/>
                <a:gd name="connsiteX32" fmla="*/ 1022033 w 3279338"/>
                <a:gd name="connsiteY32" fmla="*/ 653129 h 3905154"/>
                <a:gd name="connsiteX33" fmla="*/ 1160145 w 3279338"/>
                <a:gd name="connsiteY33" fmla="*/ 791147 h 3905154"/>
                <a:gd name="connsiteX34" fmla="*/ 1287590 w 3279338"/>
                <a:gd name="connsiteY34" fmla="*/ 706184 h 3905154"/>
                <a:gd name="connsiteX35" fmla="*/ 1287875 w 3279338"/>
                <a:gd name="connsiteY35" fmla="*/ 706184 h 3905154"/>
                <a:gd name="connsiteX36" fmla="*/ 1754791 w 3279338"/>
                <a:gd name="connsiteY36" fmla="*/ 706184 h 3905154"/>
                <a:gd name="connsiteX37" fmla="*/ 1776698 w 3279338"/>
                <a:gd name="connsiteY37" fmla="*/ 767048 h 3905154"/>
                <a:gd name="connsiteX38" fmla="*/ 1144238 w 3279338"/>
                <a:gd name="connsiteY38" fmla="*/ 1192435 h 3905154"/>
                <a:gd name="connsiteX39" fmla="*/ 1138714 w 3279338"/>
                <a:gd name="connsiteY39" fmla="*/ 1197388 h 3905154"/>
                <a:gd name="connsiteX40" fmla="*/ 1050608 w 3279338"/>
                <a:gd name="connsiteY40" fmla="*/ 1165479 h 3905154"/>
                <a:gd name="connsiteX41" fmla="*/ 912495 w 3279338"/>
                <a:gd name="connsiteY41" fmla="*/ 1303592 h 3905154"/>
                <a:gd name="connsiteX42" fmla="*/ 1050608 w 3279338"/>
                <a:gd name="connsiteY42" fmla="*/ 1441609 h 3905154"/>
                <a:gd name="connsiteX43" fmla="*/ 1188720 w 3279338"/>
                <a:gd name="connsiteY43" fmla="*/ 1303592 h 3905154"/>
                <a:gd name="connsiteX44" fmla="*/ 1173671 w 3279338"/>
                <a:gd name="connsiteY44" fmla="*/ 1241203 h 3905154"/>
                <a:gd name="connsiteX45" fmla="*/ 1176147 w 3279338"/>
                <a:gd name="connsiteY45" fmla="*/ 1239774 h 3905154"/>
                <a:gd name="connsiteX46" fmla="*/ 1810131 w 3279338"/>
                <a:gd name="connsiteY46" fmla="*/ 813340 h 3905154"/>
                <a:gd name="connsiteX47" fmla="*/ 1842040 w 3279338"/>
                <a:gd name="connsiteY47" fmla="*/ 841438 h 3905154"/>
                <a:gd name="connsiteX48" fmla="*/ 1621536 w 3279338"/>
                <a:gd name="connsiteY48" fmla="*/ 1438847 h 3905154"/>
                <a:gd name="connsiteX49" fmla="*/ 1584293 w 3279338"/>
                <a:gd name="connsiteY49" fmla="*/ 1435608 h 3905154"/>
                <a:gd name="connsiteX50" fmla="*/ 1364075 w 3279338"/>
                <a:gd name="connsiteY50" fmla="*/ 1655826 h 3905154"/>
                <a:gd name="connsiteX51" fmla="*/ 1471613 w 3279338"/>
                <a:gd name="connsiteY51" fmla="*/ 1844993 h 3905154"/>
                <a:gd name="connsiteX52" fmla="*/ 1260253 w 3279338"/>
                <a:gd name="connsiteY52" fmla="*/ 2417636 h 3905154"/>
                <a:gd name="connsiteX53" fmla="*/ 1232154 w 3279338"/>
                <a:gd name="connsiteY53" fmla="*/ 2415064 h 3905154"/>
                <a:gd name="connsiteX54" fmla="*/ 1105376 w 3279338"/>
                <a:gd name="connsiteY54" fmla="*/ 2474405 h 3905154"/>
                <a:gd name="connsiteX55" fmla="*/ 269272 w 3279338"/>
                <a:gd name="connsiteY55" fmla="*/ 1991678 h 3905154"/>
                <a:gd name="connsiteX56" fmla="*/ 276130 w 3279338"/>
                <a:gd name="connsiteY56" fmla="*/ 1948910 h 3905154"/>
                <a:gd name="connsiteX57" fmla="*/ 138113 w 3279338"/>
                <a:gd name="connsiteY57" fmla="*/ 1810798 h 3905154"/>
                <a:gd name="connsiteX58" fmla="*/ 0 w 3279338"/>
                <a:gd name="connsiteY58" fmla="*/ 1948910 h 3905154"/>
                <a:gd name="connsiteX59" fmla="*/ 138113 w 3279338"/>
                <a:gd name="connsiteY59" fmla="*/ 2087023 h 3905154"/>
                <a:gd name="connsiteX60" fmla="*/ 240602 w 3279338"/>
                <a:gd name="connsiteY60" fmla="*/ 2041112 h 3905154"/>
                <a:gd name="connsiteX61" fmla="*/ 1076897 w 3279338"/>
                <a:gd name="connsiteY61" fmla="*/ 2523935 h 3905154"/>
                <a:gd name="connsiteX62" fmla="*/ 1066705 w 3279338"/>
                <a:gd name="connsiteY62" fmla="*/ 2580608 h 3905154"/>
                <a:gd name="connsiteX63" fmla="*/ 1232154 w 3279338"/>
                <a:gd name="connsiteY63" fmla="*/ 2746058 h 3905154"/>
                <a:gd name="connsiteX64" fmla="*/ 1397603 w 3279338"/>
                <a:gd name="connsiteY64" fmla="*/ 2580608 h 3905154"/>
                <a:gd name="connsiteX65" fmla="*/ 1313974 w 3279338"/>
                <a:gd name="connsiteY65" fmla="*/ 2436971 h 3905154"/>
                <a:gd name="connsiteX66" fmla="*/ 1524095 w 3279338"/>
                <a:gd name="connsiteY66" fmla="*/ 1867662 h 3905154"/>
                <a:gd name="connsiteX67" fmla="*/ 1584293 w 3279338"/>
                <a:gd name="connsiteY67" fmla="*/ 1876044 h 3905154"/>
                <a:gd name="connsiteX68" fmla="*/ 1774698 w 3279338"/>
                <a:gd name="connsiteY68" fmla="*/ 1766316 h 3905154"/>
                <a:gd name="connsiteX69" fmla="*/ 2579846 w 3279338"/>
                <a:gd name="connsiteY69" fmla="*/ 2231136 h 3905154"/>
                <a:gd name="connsiteX70" fmla="*/ 2569655 w 3279338"/>
                <a:gd name="connsiteY70" fmla="*/ 2287810 h 3905154"/>
                <a:gd name="connsiteX71" fmla="*/ 2735104 w 3279338"/>
                <a:gd name="connsiteY71" fmla="*/ 2453259 h 3905154"/>
                <a:gd name="connsiteX72" fmla="*/ 2759202 w 3279338"/>
                <a:gd name="connsiteY72" fmla="*/ 2451259 h 3905154"/>
                <a:gd name="connsiteX73" fmla="*/ 3078861 w 3279338"/>
                <a:gd name="connsiteY73" fmla="*/ 3644074 h 3905154"/>
                <a:gd name="connsiteX74" fmla="*/ 3043714 w 3279338"/>
                <a:gd name="connsiteY74" fmla="*/ 3669506 h 3905154"/>
                <a:gd name="connsiteX75" fmla="*/ 3043714 w 3279338"/>
                <a:gd name="connsiteY75" fmla="*/ 3864769 h 3905154"/>
                <a:gd name="connsiteX76" fmla="*/ 3141345 w 3279338"/>
                <a:gd name="connsiteY76" fmla="*/ 3905155 h 3905154"/>
                <a:gd name="connsiteX77" fmla="*/ 3238976 w 3279338"/>
                <a:gd name="connsiteY77" fmla="*/ 3864769 h 3905154"/>
                <a:gd name="connsiteX78" fmla="*/ 3238976 w 3279338"/>
                <a:gd name="connsiteY78" fmla="*/ 3669506 h 3905154"/>
                <a:gd name="connsiteX79" fmla="*/ 2623661 w 3279338"/>
                <a:gd name="connsiteY79" fmla="*/ 57055 h 3905154"/>
                <a:gd name="connsiteX80" fmla="*/ 2786825 w 3279338"/>
                <a:gd name="connsiteY80" fmla="*/ 220218 h 3905154"/>
                <a:gd name="connsiteX81" fmla="*/ 2623661 w 3279338"/>
                <a:gd name="connsiteY81" fmla="*/ 383381 h 3905154"/>
                <a:gd name="connsiteX82" fmla="*/ 2460498 w 3279338"/>
                <a:gd name="connsiteY82" fmla="*/ 220218 h 3905154"/>
                <a:gd name="connsiteX83" fmla="*/ 2623661 w 3279338"/>
                <a:gd name="connsiteY83" fmla="*/ 57055 h 3905154"/>
                <a:gd name="connsiteX84" fmla="*/ 382143 w 3279338"/>
                <a:gd name="connsiteY84" fmla="*/ 297085 h 3905154"/>
                <a:gd name="connsiteX85" fmla="*/ 301181 w 3279338"/>
                <a:gd name="connsiteY85" fmla="*/ 216122 h 3905154"/>
                <a:gd name="connsiteX86" fmla="*/ 382143 w 3279338"/>
                <a:gd name="connsiteY86" fmla="*/ 135160 h 3905154"/>
                <a:gd name="connsiteX87" fmla="*/ 463106 w 3279338"/>
                <a:gd name="connsiteY87" fmla="*/ 216122 h 3905154"/>
                <a:gd name="connsiteX88" fmla="*/ 382143 w 3279338"/>
                <a:gd name="connsiteY88" fmla="*/ 297085 h 3905154"/>
                <a:gd name="connsiteX89" fmla="*/ 1160336 w 3279338"/>
                <a:gd name="connsiteY89" fmla="*/ 734187 h 3905154"/>
                <a:gd name="connsiteX90" fmla="*/ 1079373 w 3279338"/>
                <a:gd name="connsiteY90" fmla="*/ 653225 h 3905154"/>
                <a:gd name="connsiteX91" fmla="*/ 1160336 w 3279338"/>
                <a:gd name="connsiteY91" fmla="*/ 572262 h 3905154"/>
                <a:gd name="connsiteX92" fmla="*/ 1241298 w 3279338"/>
                <a:gd name="connsiteY92" fmla="*/ 653225 h 3905154"/>
                <a:gd name="connsiteX93" fmla="*/ 1160336 w 3279338"/>
                <a:gd name="connsiteY93" fmla="*/ 734187 h 3905154"/>
                <a:gd name="connsiteX94" fmla="*/ 1050798 w 3279338"/>
                <a:gd name="connsiteY94" fmla="*/ 1384649 h 3905154"/>
                <a:gd name="connsiteX95" fmla="*/ 969836 w 3279338"/>
                <a:gd name="connsiteY95" fmla="*/ 1303687 h 3905154"/>
                <a:gd name="connsiteX96" fmla="*/ 1050798 w 3279338"/>
                <a:gd name="connsiteY96" fmla="*/ 1222724 h 3905154"/>
                <a:gd name="connsiteX97" fmla="*/ 1131761 w 3279338"/>
                <a:gd name="connsiteY97" fmla="*/ 1303687 h 3905154"/>
                <a:gd name="connsiteX98" fmla="*/ 1050798 w 3279338"/>
                <a:gd name="connsiteY98" fmla="*/ 1384649 h 3905154"/>
                <a:gd name="connsiteX99" fmla="*/ 1970913 w 3279338"/>
                <a:gd name="connsiteY99" fmla="*/ 499872 h 3905154"/>
                <a:gd name="connsiteX100" fmla="*/ 2134076 w 3279338"/>
                <a:gd name="connsiteY100" fmla="*/ 663035 h 3905154"/>
                <a:gd name="connsiteX101" fmla="*/ 1970913 w 3279338"/>
                <a:gd name="connsiteY101" fmla="*/ 826199 h 3905154"/>
                <a:gd name="connsiteX102" fmla="*/ 1807750 w 3279338"/>
                <a:gd name="connsiteY102" fmla="*/ 663035 h 3905154"/>
                <a:gd name="connsiteX103" fmla="*/ 1970913 w 3279338"/>
                <a:gd name="connsiteY103" fmla="*/ 499872 h 3905154"/>
                <a:gd name="connsiteX104" fmla="*/ 138208 w 3279338"/>
                <a:gd name="connsiteY104" fmla="*/ 2029968 h 3905154"/>
                <a:gd name="connsiteX105" fmla="*/ 57245 w 3279338"/>
                <a:gd name="connsiteY105" fmla="*/ 1949006 h 3905154"/>
                <a:gd name="connsiteX106" fmla="*/ 138208 w 3279338"/>
                <a:gd name="connsiteY106" fmla="*/ 1868043 h 3905154"/>
                <a:gd name="connsiteX107" fmla="*/ 219170 w 3279338"/>
                <a:gd name="connsiteY107" fmla="*/ 1949006 h 3905154"/>
                <a:gd name="connsiteX108" fmla="*/ 138208 w 3279338"/>
                <a:gd name="connsiteY108" fmla="*/ 2029968 h 3905154"/>
                <a:gd name="connsiteX109" fmla="*/ 1232249 w 3279338"/>
                <a:gd name="connsiteY109" fmla="*/ 2689003 h 3905154"/>
                <a:gd name="connsiteX110" fmla="*/ 1123855 w 3279338"/>
                <a:gd name="connsiteY110" fmla="*/ 2580608 h 3905154"/>
                <a:gd name="connsiteX111" fmla="*/ 1232249 w 3279338"/>
                <a:gd name="connsiteY111" fmla="*/ 2472214 h 3905154"/>
                <a:gd name="connsiteX112" fmla="*/ 1340644 w 3279338"/>
                <a:gd name="connsiteY112" fmla="*/ 2580608 h 3905154"/>
                <a:gd name="connsiteX113" fmla="*/ 1232249 w 3279338"/>
                <a:gd name="connsiteY113" fmla="*/ 2689003 h 3905154"/>
                <a:gd name="connsiteX114" fmla="*/ 1584389 w 3279338"/>
                <a:gd name="connsiteY114" fmla="*/ 1819085 h 3905154"/>
                <a:gd name="connsiteX115" fmla="*/ 1421225 w 3279338"/>
                <a:gd name="connsiteY115" fmla="*/ 1655921 h 3905154"/>
                <a:gd name="connsiteX116" fmla="*/ 1584389 w 3279338"/>
                <a:gd name="connsiteY116" fmla="*/ 1492758 h 3905154"/>
                <a:gd name="connsiteX117" fmla="*/ 1747552 w 3279338"/>
                <a:gd name="connsiteY117" fmla="*/ 1655921 h 3905154"/>
                <a:gd name="connsiteX118" fmla="*/ 1584389 w 3279338"/>
                <a:gd name="connsiteY118" fmla="*/ 1819085 h 3905154"/>
                <a:gd name="connsiteX119" fmla="*/ 2626805 w 3279338"/>
                <a:gd name="connsiteY119" fmla="*/ 2288000 h 3905154"/>
                <a:gd name="connsiteX120" fmla="*/ 2735199 w 3279338"/>
                <a:gd name="connsiteY120" fmla="*/ 2179606 h 3905154"/>
                <a:gd name="connsiteX121" fmla="*/ 2843594 w 3279338"/>
                <a:gd name="connsiteY121" fmla="*/ 2288000 h 3905154"/>
                <a:gd name="connsiteX122" fmla="*/ 2735199 w 3279338"/>
                <a:gd name="connsiteY122" fmla="*/ 2396395 h 3905154"/>
                <a:gd name="connsiteX123" fmla="*/ 2626805 w 3279338"/>
                <a:gd name="connsiteY123" fmla="*/ 2288000 h 3905154"/>
                <a:gd name="connsiteX124" fmla="*/ 3198686 w 3279338"/>
                <a:gd name="connsiteY124" fmla="*/ 3824573 h 3905154"/>
                <a:gd name="connsiteX125" fmla="*/ 3084100 w 3279338"/>
                <a:gd name="connsiteY125" fmla="*/ 3824573 h 3905154"/>
                <a:gd name="connsiteX126" fmla="*/ 3084100 w 3279338"/>
                <a:gd name="connsiteY126" fmla="*/ 3709988 h 3905154"/>
                <a:gd name="connsiteX127" fmla="*/ 3141345 w 3279338"/>
                <a:gd name="connsiteY127" fmla="*/ 3686270 h 3905154"/>
                <a:gd name="connsiteX128" fmla="*/ 3198590 w 3279338"/>
                <a:gd name="connsiteY128" fmla="*/ 3709988 h 3905154"/>
                <a:gd name="connsiteX129" fmla="*/ 3198590 w 3279338"/>
                <a:gd name="connsiteY129" fmla="*/ 3824573 h 390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279338" h="3905154">
                  <a:moveTo>
                    <a:pt x="3238976" y="3669602"/>
                  </a:moveTo>
                  <a:cubicBezTo>
                    <a:pt x="3210211" y="3640836"/>
                    <a:pt x="3171730" y="3627596"/>
                    <a:pt x="3134011" y="3629597"/>
                  </a:cubicBezTo>
                  <a:lnTo>
                    <a:pt x="2813495" y="2433542"/>
                  </a:lnTo>
                  <a:cubicBezTo>
                    <a:pt x="2865311" y="2405539"/>
                    <a:pt x="2900553" y="2350770"/>
                    <a:pt x="2900553" y="2287905"/>
                  </a:cubicBezTo>
                  <a:cubicBezTo>
                    <a:pt x="2900553" y="2196656"/>
                    <a:pt x="2826353" y="2122456"/>
                    <a:pt x="2735104" y="2122456"/>
                  </a:cubicBezTo>
                  <a:cubicBezTo>
                    <a:pt x="2684240" y="2122456"/>
                    <a:pt x="2638711" y="2145602"/>
                    <a:pt x="2608326" y="2181797"/>
                  </a:cubicBezTo>
                  <a:lnTo>
                    <a:pt x="1796891" y="1713357"/>
                  </a:lnTo>
                  <a:cubicBezTo>
                    <a:pt x="1801844" y="1695069"/>
                    <a:pt x="1804511" y="1675829"/>
                    <a:pt x="1804511" y="1655921"/>
                  </a:cubicBezTo>
                  <a:cubicBezTo>
                    <a:pt x="1804511" y="1567243"/>
                    <a:pt x="1751838" y="1490758"/>
                    <a:pt x="1676114" y="1455896"/>
                  </a:cubicBezTo>
                  <a:lnTo>
                    <a:pt x="1892713" y="868966"/>
                  </a:lnTo>
                  <a:cubicBezTo>
                    <a:pt x="1917002" y="878205"/>
                    <a:pt x="1943195" y="883253"/>
                    <a:pt x="1970723" y="883253"/>
                  </a:cubicBezTo>
                  <a:cubicBezTo>
                    <a:pt x="2092166" y="883253"/>
                    <a:pt x="2190941" y="784479"/>
                    <a:pt x="2190941" y="663035"/>
                  </a:cubicBezTo>
                  <a:cubicBezTo>
                    <a:pt x="2190941" y="630174"/>
                    <a:pt x="2183606" y="598932"/>
                    <a:pt x="2170652" y="570929"/>
                  </a:cubicBezTo>
                  <a:lnTo>
                    <a:pt x="2465070" y="372904"/>
                  </a:lnTo>
                  <a:cubicBezTo>
                    <a:pt x="2505170" y="414528"/>
                    <a:pt x="2561368" y="440531"/>
                    <a:pt x="2623566" y="440531"/>
                  </a:cubicBezTo>
                  <a:cubicBezTo>
                    <a:pt x="2745010" y="440531"/>
                    <a:pt x="2843784" y="341757"/>
                    <a:pt x="2843784" y="220313"/>
                  </a:cubicBezTo>
                  <a:cubicBezTo>
                    <a:pt x="2843784" y="98870"/>
                    <a:pt x="2745105" y="0"/>
                    <a:pt x="2623661" y="0"/>
                  </a:cubicBezTo>
                  <a:cubicBezTo>
                    <a:pt x="2502218" y="0"/>
                    <a:pt x="2403443" y="98774"/>
                    <a:pt x="2403443" y="220218"/>
                  </a:cubicBezTo>
                  <a:cubicBezTo>
                    <a:pt x="2403443" y="258890"/>
                    <a:pt x="2413540" y="295275"/>
                    <a:pt x="2431066" y="326898"/>
                  </a:cubicBezTo>
                  <a:lnTo>
                    <a:pt x="2140172" y="522542"/>
                  </a:lnTo>
                  <a:cubicBezTo>
                    <a:pt x="2099786" y="473869"/>
                    <a:pt x="2038826" y="442817"/>
                    <a:pt x="1970723" y="442817"/>
                  </a:cubicBezTo>
                  <a:cubicBezTo>
                    <a:pt x="1853946" y="442817"/>
                    <a:pt x="1758220" y="534162"/>
                    <a:pt x="1750981" y="649129"/>
                  </a:cubicBezTo>
                  <a:lnTo>
                    <a:pt x="1298067" y="649129"/>
                  </a:lnTo>
                  <a:cubicBezTo>
                    <a:pt x="1295972" y="574834"/>
                    <a:pt x="1235012" y="515017"/>
                    <a:pt x="1160240" y="515017"/>
                  </a:cubicBezTo>
                  <a:cubicBezTo>
                    <a:pt x="1115663" y="515017"/>
                    <a:pt x="1076135" y="536353"/>
                    <a:pt x="1050893" y="569214"/>
                  </a:cubicBezTo>
                  <a:lnTo>
                    <a:pt x="513302" y="258890"/>
                  </a:lnTo>
                  <a:cubicBezTo>
                    <a:pt x="517684" y="245364"/>
                    <a:pt x="520160" y="231077"/>
                    <a:pt x="520160" y="216122"/>
                  </a:cubicBezTo>
                  <a:cubicBezTo>
                    <a:pt x="520160" y="140018"/>
                    <a:pt x="458248" y="78010"/>
                    <a:pt x="382048" y="78010"/>
                  </a:cubicBezTo>
                  <a:cubicBezTo>
                    <a:pt x="305848" y="78010"/>
                    <a:pt x="244031" y="139922"/>
                    <a:pt x="244031" y="216122"/>
                  </a:cubicBezTo>
                  <a:cubicBezTo>
                    <a:pt x="244031" y="292322"/>
                    <a:pt x="305943" y="354140"/>
                    <a:pt x="382048" y="354140"/>
                  </a:cubicBezTo>
                  <a:cubicBezTo>
                    <a:pt x="422720" y="354140"/>
                    <a:pt x="459296" y="336328"/>
                    <a:pt x="484537" y="308229"/>
                  </a:cubicBezTo>
                  <a:lnTo>
                    <a:pt x="1026033" y="620840"/>
                  </a:lnTo>
                  <a:cubicBezTo>
                    <a:pt x="1023557" y="631222"/>
                    <a:pt x="1022033" y="641985"/>
                    <a:pt x="1022033" y="653129"/>
                  </a:cubicBezTo>
                  <a:cubicBezTo>
                    <a:pt x="1022033" y="729234"/>
                    <a:pt x="1083945" y="791147"/>
                    <a:pt x="1160145" y="791147"/>
                  </a:cubicBezTo>
                  <a:cubicBezTo>
                    <a:pt x="1217486" y="791147"/>
                    <a:pt x="1266730" y="755999"/>
                    <a:pt x="1287590" y="706184"/>
                  </a:cubicBezTo>
                  <a:cubicBezTo>
                    <a:pt x="1287590" y="706184"/>
                    <a:pt x="1287780" y="706184"/>
                    <a:pt x="1287875" y="706184"/>
                  </a:cubicBezTo>
                  <a:lnTo>
                    <a:pt x="1754791" y="706184"/>
                  </a:lnTo>
                  <a:cubicBezTo>
                    <a:pt x="1759077" y="727805"/>
                    <a:pt x="1766602" y="748189"/>
                    <a:pt x="1776698" y="767048"/>
                  </a:cubicBezTo>
                  <a:lnTo>
                    <a:pt x="1144238" y="1192435"/>
                  </a:lnTo>
                  <a:cubicBezTo>
                    <a:pt x="1142143" y="1193864"/>
                    <a:pt x="1140333" y="1195578"/>
                    <a:pt x="1138714" y="1197388"/>
                  </a:cubicBezTo>
                  <a:cubicBezTo>
                    <a:pt x="1114806" y="1177481"/>
                    <a:pt x="1084040" y="1165479"/>
                    <a:pt x="1050608" y="1165479"/>
                  </a:cubicBezTo>
                  <a:cubicBezTo>
                    <a:pt x="974503" y="1165479"/>
                    <a:pt x="912495" y="1227392"/>
                    <a:pt x="912495" y="1303592"/>
                  </a:cubicBezTo>
                  <a:cubicBezTo>
                    <a:pt x="912495" y="1379792"/>
                    <a:pt x="974408" y="1441609"/>
                    <a:pt x="1050608" y="1441609"/>
                  </a:cubicBezTo>
                  <a:cubicBezTo>
                    <a:pt x="1126808" y="1441609"/>
                    <a:pt x="1188720" y="1379696"/>
                    <a:pt x="1188720" y="1303592"/>
                  </a:cubicBezTo>
                  <a:cubicBezTo>
                    <a:pt x="1188720" y="1281113"/>
                    <a:pt x="1183196" y="1259967"/>
                    <a:pt x="1173671" y="1241203"/>
                  </a:cubicBezTo>
                  <a:cubicBezTo>
                    <a:pt x="1174528" y="1240727"/>
                    <a:pt x="1175385" y="1240346"/>
                    <a:pt x="1176147" y="1239774"/>
                  </a:cubicBezTo>
                  <a:lnTo>
                    <a:pt x="1810131" y="813340"/>
                  </a:lnTo>
                  <a:cubicBezTo>
                    <a:pt x="1819847" y="823722"/>
                    <a:pt x="1830515" y="833152"/>
                    <a:pt x="1842040" y="841438"/>
                  </a:cubicBezTo>
                  <a:lnTo>
                    <a:pt x="1621536" y="1438847"/>
                  </a:lnTo>
                  <a:cubicBezTo>
                    <a:pt x="1609439" y="1436751"/>
                    <a:pt x="1596962" y="1435608"/>
                    <a:pt x="1584293" y="1435608"/>
                  </a:cubicBezTo>
                  <a:cubicBezTo>
                    <a:pt x="1462850" y="1435608"/>
                    <a:pt x="1364075" y="1534382"/>
                    <a:pt x="1364075" y="1655826"/>
                  </a:cubicBezTo>
                  <a:cubicBezTo>
                    <a:pt x="1364075" y="1736122"/>
                    <a:pt x="1407319" y="1806512"/>
                    <a:pt x="1471613" y="1844993"/>
                  </a:cubicBezTo>
                  <a:lnTo>
                    <a:pt x="1260253" y="2417636"/>
                  </a:lnTo>
                  <a:cubicBezTo>
                    <a:pt x="1251109" y="2416016"/>
                    <a:pt x="1241774" y="2415064"/>
                    <a:pt x="1232154" y="2415064"/>
                  </a:cubicBezTo>
                  <a:cubicBezTo>
                    <a:pt x="1181291" y="2415064"/>
                    <a:pt x="1135761" y="2438210"/>
                    <a:pt x="1105376" y="2474405"/>
                  </a:cubicBezTo>
                  <a:lnTo>
                    <a:pt x="269272" y="1991678"/>
                  </a:lnTo>
                  <a:cubicBezTo>
                    <a:pt x="273653" y="1978152"/>
                    <a:pt x="276130" y="1963864"/>
                    <a:pt x="276130" y="1948910"/>
                  </a:cubicBezTo>
                  <a:cubicBezTo>
                    <a:pt x="276130" y="1872806"/>
                    <a:pt x="214217" y="1810798"/>
                    <a:pt x="138113" y="1810798"/>
                  </a:cubicBezTo>
                  <a:cubicBezTo>
                    <a:pt x="62008" y="1810798"/>
                    <a:pt x="0" y="1872710"/>
                    <a:pt x="0" y="1948910"/>
                  </a:cubicBezTo>
                  <a:cubicBezTo>
                    <a:pt x="0" y="2025110"/>
                    <a:pt x="61912" y="2087023"/>
                    <a:pt x="138113" y="2087023"/>
                  </a:cubicBezTo>
                  <a:cubicBezTo>
                    <a:pt x="178784" y="2087023"/>
                    <a:pt x="215360" y="2069211"/>
                    <a:pt x="240602" y="2041112"/>
                  </a:cubicBezTo>
                  <a:lnTo>
                    <a:pt x="1076897" y="2523935"/>
                  </a:lnTo>
                  <a:cubicBezTo>
                    <a:pt x="1070420" y="2541651"/>
                    <a:pt x="1066705" y="2560701"/>
                    <a:pt x="1066705" y="2580608"/>
                  </a:cubicBezTo>
                  <a:cubicBezTo>
                    <a:pt x="1066705" y="2671858"/>
                    <a:pt x="1140905" y="2746058"/>
                    <a:pt x="1232154" y="2746058"/>
                  </a:cubicBezTo>
                  <a:cubicBezTo>
                    <a:pt x="1323403" y="2746058"/>
                    <a:pt x="1397603" y="2671858"/>
                    <a:pt x="1397603" y="2580608"/>
                  </a:cubicBezTo>
                  <a:cubicBezTo>
                    <a:pt x="1397603" y="2519172"/>
                    <a:pt x="1363885" y="2465546"/>
                    <a:pt x="1313974" y="2436971"/>
                  </a:cubicBezTo>
                  <a:lnTo>
                    <a:pt x="1524095" y="1867662"/>
                  </a:lnTo>
                  <a:cubicBezTo>
                    <a:pt x="1543241" y="1873091"/>
                    <a:pt x="1563434" y="1876044"/>
                    <a:pt x="1584293" y="1876044"/>
                  </a:cubicBezTo>
                  <a:cubicBezTo>
                    <a:pt x="1665446" y="1876044"/>
                    <a:pt x="1736503" y="1831848"/>
                    <a:pt x="1774698" y="1766316"/>
                  </a:cubicBezTo>
                  <a:lnTo>
                    <a:pt x="2579846" y="2231136"/>
                  </a:lnTo>
                  <a:cubicBezTo>
                    <a:pt x="2573369" y="2248853"/>
                    <a:pt x="2569655" y="2267903"/>
                    <a:pt x="2569655" y="2287810"/>
                  </a:cubicBezTo>
                  <a:cubicBezTo>
                    <a:pt x="2569655" y="2379059"/>
                    <a:pt x="2643854" y="2453259"/>
                    <a:pt x="2735104" y="2453259"/>
                  </a:cubicBezTo>
                  <a:cubicBezTo>
                    <a:pt x="2743295" y="2453259"/>
                    <a:pt x="2751296" y="2452497"/>
                    <a:pt x="2759202" y="2451259"/>
                  </a:cubicBezTo>
                  <a:lnTo>
                    <a:pt x="3078861" y="3644074"/>
                  </a:lnTo>
                  <a:cubicBezTo>
                    <a:pt x="3066193" y="3650456"/>
                    <a:pt x="3054287" y="3658934"/>
                    <a:pt x="3043714" y="3669506"/>
                  </a:cubicBezTo>
                  <a:cubicBezTo>
                    <a:pt x="2989898" y="3723323"/>
                    <a:pt x="2989898" y="3810953"/>
                    <a:pt x="3043714" y="3864769"/>
                  </a:cubicBezTo>
                  <a:cubicBezTo>
                    <a:pt x="3070670" y="3891724"/>
                    <a:pt x="3106007" y="3905155"/>
                    <a:pt x="3141345" y="3905155"/>
                  </a:cubicBezTo>
                  <a:cubicBezTo>
                    <a:pt x="3176683" y="3905155"/>
                    <a:pt x="3212021" y="3891724"/>
                    <a:pt x="3238976" y="3864769"/>
                  </a:cubicBezTo>
                  <a:cubicBezTo>
                    <a:pt x="3292793" y="3810953"/>
                    <a:pt x="3292793" y="3723323"/>
                    <a:pt x="3238976" y="3669506"/>
                  </a:cubicBezTo>
                  <a:close/>
                  <a:moveTo>
                    <a:pt x="2623661" y="57055"/>
                  </a:moveTo>
                  <a:cubicBezTo>
                    <a:pt x="2713577" y="57055"/>
                    <a:pt x="2786825" y="130207"/>
                    <a:pt x="2786825" y="220218"/>
                  </a:cubicBezTo>
                  <a:cubicBezTo>
                    <a:pt x="2786825" y="310229"/>
                    <a:pt x="2713673" y="383381"/>
                    <a:pt x="2623661" y="383381"/>
                  </a:cubicBezTo>
                  <a:cubicBezTo>
                    <a:pt x="2533650" y="383381"/>
                    <a:pt x="2460498" y="310229"/>
                    <a:pt x="2460498" y="220218"/>
                  </a:cubicBezTo>
                  <a:cubicBezTo>
                    <a:pt x="2460498" y="130207"/>
                    <a:pt x="2533650" y="57055"/>
                    <a:pt x="2623661" y="57055"/>
                  </a:cubicBezTo>
                  <a:close/>
                  <a:moveTo>
                    <a:pt x="382143" y="297085"/>
                  </a:moveTo>
                  <a:cubicBezTo>
                    <a:pt x="337471" y="297085"/>
                    <a:pt x="301181" y="260794"/>
                    <a:pt x="301181" y="216122"/>
                  </a:cubicBezTo>
                  <a:cubicBezTo>
                    <a:pt x="301181" y="171450"/>
                    <a:pt x="337471" y="135160"/>
                    <a:pt x="382143" y="135160"/>
                  </a:cubicBezTo>
                  <a:cubicBezTo>
                    <a:pt x="426815" y="135160"/>
                    <a:pt x="463106" y="171450"/>
                    <a:pt x="463106" y="216122"/>
                  </a:cubicBezTo>
                  <a:cubicBezTo>
                    <a:pt x="463106" y="260794"/>
                    <a:pt x="426815" y="297085"/>
                    <a:pt x="382143" y="297085"/>
                  </a:cubicBezTo>
                  <a:close/>
                  <a:moveTo>
                    <a:pt x="1160336" y="734187"/>
                  </a:moveTo>
                  <a:cubicBezTo>
                    <a:pt x="1115663" y="734187"/>
                    <a:pt x="1079373" y="697897"/>
                    <a:pt x="1079373" y="653225"/>
                  </a:cubicBezTo>
                  <a:cubicBezTo>
                    <a:pt x="1079373" y="608552"/>
                    <a:pt x="1115663" y="572262"/>
                    <a:pt x="1160336" y="572262"/>
                  </a:cubicBezTo>
                  <a:cubicBezTo>
                    <a:pt x="1205008" y="572262"/>
                    <a:pt x="1241298" y="608552"/>
                    <a:pt x="1241298" y="653225"/>
                  </a:cubicBezTo>
                  <a:cubicBezTo>
                    <a:pt x="1241298" y="697897"/>
                    <a:pt x="1205008" y="734187"/>
                    <a:pt x="1160336" y="734187"/>
                  </a:cubicBezTo>
                  <a:close/>
                  <a:moveTo>
                    <a:pt x="1050798" y="1384649"/>
                  </a:moveTo>
                  <a:cubicBezTo>
                    <a:pt x="1006126" y="1384649"/>
                    <a:pt x="969836" y="1348359"/>
                    <a:pt x="969836" y="1303687"/>
                  </a:cubicBezTo>
                  <a:cubicBezTo>
                    <a:pt x="969836" y="1259014"/>
                    <a:pt x="1006126" y="1222724"/>
                    <a:pt x="1050798" y="1222724"/>
                  </a:cubicBezTo>
                  <a:cubicBezTo>
                    <a:pt x="1095470" y="1222724"/>
                    <a:pt x="1131761" y="1259014"/>
                    <a:pt x="1131761" y="1303687"/>
                  </a:cubicBezTo>
                  <a:cubicBezTo>
                    <a:pt x="1131761" y="1348359"/>
                    <a:pt x="1095470" y="1384649"/>
                    <a:pt x="1050798" y="1384649"/>
                  </a:cubicBezTo>
                  <a:close/>
                  <a:moveTo>
                    <a:pt x="1970913" y="499872"/>
                  </a:moveTo>
                  <a:cubicBezTo>
                    <a:pt x="2060829" y="499872"/>
                    <a:pt x="2134076" y="573024"/>
                    <a:pt x="2134076" y="663035"/>
                  </a:cubicBezTo>
                  <a:cubicBezTo>
                    <a:pt x="2134076" y="753047"/>
                    <a:pt x="2060924" y="826199"/>
                    <a:pt x="1970913" y="826199"/>
                  </a:cubicBezTo>
                  <a:cubicBezTo>
                    <a:pt x="1880902" y="826199"/>
                    <a:pt x="1807750" y="753047"/>
                    <a:pt x="1807750" y="663035"/>
                  </a:cubicBezTo>
                  <a:cubicBezTo>
                    <a:pt x="1807750" y="573024"/>
                    <a:pt x="1880902" y="499872"/>
                    <a:pt x="1970913" y="499872"/>
                  </a:cubicBezTo>
                  <a:close/>
                  <a:moveTo>
                    <a:pt x="138208" y="2029968"/>
                  </a:moveTo>
                  <a:cubicBezTo>
                    <a:pt x="93536" y="2029968"/>
                    <a:pt x="57245" y="1993678"/>
                    <a:pt x="57245" y="1949006"/>
                  </a:cubicBezTo>
                  <a:cubicBezTo>
                    <a:pt x="57245" y="1904333"/>
                    <a:pt x="93536" y="1868043"/>
                    <a:pt x="138208" y="1868043"/>
                  </a:cubicBezTo>
                  <a:cubicBezTo>
                    <a:pt x="182880" y="1868043"/>
                    <a:pt x="219170" y="1904333"/>
                    <a:pt x="219170" y="1949006"/>
                  </a:cubicBezTo>
                  <a:cubicBezTo>
                    <a:pt x="219170" y="1993678"/>
                    <a:pt x="182880" y="2029968"/>
                    <a:pt x="138208" y="2029968"/>
                  </a:cubicBezTo>
                  <a:close/>
                  <a:moveTo>
                    <a:pt x="1232249" y="2689003"/>
                  </a:moveTo>
                  <a:cubicBezTo>
                    <a:pt x="1172528" y="2689003"/>
                    <a:pt x="1123855" y="2640425"/>
                    <a:pt x="1123855" y="2580608"/>
                  </a:cubicBezTo>
                  <a:cubicBezTo>
                    <a:pt x="1123855" y="2520791"/>
                    <a:pt x="1172432" y="2472214"/>
                    <a:pt x="1232249" y="2472214"/>
                  </a:cubicBezTo>
                  <a:cubicBezTo>
                    <a:pt x="1292066" y="2472214"/>
                    <a:pt x="1340644" y="2520791"/>
                    <a:pt x="1340644" y="2580608"/>
                  </a:cubicBezTo>
                  <a:cubicBezTo>
                    <a:pt x="1340644" y="2640425"/>
                    <a:pt x="1292066" y="2689003"/>
                    <a:pt x="1232249" y="2689003"/>
                  </a:cubicBezTo>
                  <a:close/>
                  <a:moveTo>
                    <a:pt x="1584389" y="1819085"/>
                  </a:moveTo>
                  <a:cubicBezTo>
                    <a:pt x="1494473" y="1819085"/>
                    <a:pt x="1421225" y="1745933"/>
                    <a:pt x="1421225" y="1655921"/>
                  </a:cubicBezTo>
                  <a:cubicBezTo>
                    <a:pt x="1421225" y="1565910"/>
                    <a:pt x="1494377" y="1492758"/>
                    <a:pt x="1584389" y="1492758"/>
                  </a:cubicBezTo>
                  <a:cubicBezTo>
                    <a:pt x="1674400" y="1492758"/>
                    <a:pt x="1747552" y="1565910"/>
                    <a:pt x="1747552" y="1655921"/>
                  </a:cubicBezTo>
                  <a:cubicBezTo>
                    <a:pt x="1747552" y="1745933"/>
                    <a:pt x="1674400" y="1819085"/>
                    <a:pt x="1584389" y="1819085"/>
                  </a:cubicBezTo>
                  <a:close/>
                  <a:moveTo>
                    <a:pt x="2626805" y="2288000"/>
                  </a:moveTo>
                  <a:cubicBezTo>
                    <a:pt x="2626805" y="2228279"/>
                    <a:pt x="2675382" y="2179606"/>
                    <a:pt x="2735199" y="2179606"/>
                  </a:cubicBezTo>
                  <a:cubicBezTo>
                    <a:pt x="2795016" y="2179606"/>
                    <a:pt x="2843594" y="2228183"/>
                    <a:pt x="2843594" y="2288000"/>
                  </a:cubicBezTo>
                  <a:cubicBezTo>
                    <a:pt x="2843594" y="2347817"/>
                    <a:pt x="2795016" y="2396395"/>
                    <a:pt x="2735199" y="2396395"/>
                  </a:cubicBezTo>
                  <a:cubicBezTo>
                    <a:pt x="2675382" y="2396395"/>
                    <a:pt x="2626805" y="2347817"/>
                    <a:pt x="2626805" y="2288000"/>
                  </a:cubicBezTo>
                  <a:close/>
                  <a:moveTo>
                    <a:pt x="3198686" y="3824573"/>
                  </a:moveTo>
                  <a:cubicBezTo>
                    <a:pt x="3167063" y="3856196"/>
                    <a:pt x="3115723" y="3856196"/>
                    <a:pt x="3084100" y="3824573"/>
                  </a:cubicBezTo>
                  <a:cubicBezTo>
                    <a:pt x="3052477" y="3792950"/>
                    <a:pt x="3052477" y="3741611"/>
                    <a:pt x="3084100" y="3709988"/>
                  </a:cubicBezTo>
                  <a:cubicBezTo>
                    <a:pt x="3099911" y="3694176"/>
                    <a:pt x="3120676" y="3686270"/>
                    <a:pt x="3141345" y="3686270"/>
                  </a:cubicBezTo>
                  <a:cubicBezTo>
                    <a:pt x="3162014" y="3686270"/>
                    <a:pt x="3182874" y="3694176"/>
                    <a:pt x="3198590" y="3709988"/>
                  </a:cubicBezTo>
                  <a:cubicBezTo>
                    <a:pt x="3230213" y="3741611"/>
                    <a:pt x="3230213" y="3792950"/>
                    <a:pt x="3198590" y="3824573"/>
                  </a:cubicBezTo>
                  <a:close/>
                </a:path>
              </a:pathLst>
            </a:custGeom>
            <a:gradFill>
              <a:gsLst>
                <a:gs pos="0">
                  <a:srgbClr val="D24654"/>
                </a:gs>
                <a:gs pos="50000">
                  <a:srgbClr val="92638A"/>
                </a:gs>
                <a:gs pos="100000">
                  <a:srgbClr val="5380C1"/>
                </a:gs>
              </a:gsLst>
              <a:lin ang="0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8911F43-D73F-030A-1DBD-1D2A1C17F04F}"/>
              </a:ext>
            </a:extLst>
          </p:cNvPr>
          <p:cNvGrpSpPr/>
          <p:nvPr userDrawn="1"/>
        </p:nvGrpSpPr>
        <p:grpSpPr>
          <a:xfrm>
            <a:off x="844182" y="6042757"/>
            <a:ext cx="1631895" cy="372777"/>
            <a:chOff x="4997672" y="3208971"/>
            <a:chExt cx="1915572" cy="437578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5CF867D5-477E-C86B-3430-4EC224EC9E3B}"/>
                </a:ext>
              </a:extLst>
            </p:cNvPr>
            <p:cNvSpPr/>
            <p:nvPr/>
          </p:nvSpPr>
          <p:spPr>
            <a:xfrm>
              <a:off x="4997672" y="3208971"/>
              <a:ext cx="644366" cy="437578"/>
            </a:xfrm>
            <a:custGeom>
              <a:avLst/>
              <a:gdLst>
                <a:gd name="connsiteX0" fmla="*/ 631984 w 644366"/>
                <a:gd name="connsiteY0" fmla="*/ 425101 h 437578"/>
                <a:gd name="connsiteX1" fmla="*/ 12383 w 644366"/>
                <a:gd name="connsiteY1" fmla="*/ 425101 h 437578"/>
                <a:gd name="connsiteX2" fmla="*/ 12383 w 644366"/>
                <a:gd name="connsiteY2" fmla="*/ 12002 h 437578"/>
                <a:gd name="connsiteX3" fmla="*/ 631984 w 644366"/>
                <a:gd name="connsiteY3" fmla="*/ 12002 h 437578"/>
                <a:gd name="connsiteX4" fmla="*/ 631984 w 644366"/>
                <a:gd name="connsiteY4" fmla="*/ 425101 h 437578"/>
                <a:gd name="connsiteX5" fmla="*/ 631984 w 644366"/>
                <a:gd name="connsiteY5" fmla="*/ 425101 h 437578"/>
                <a:gd name="connsiteX6" fmla="*/ 0 w 644366"/>
                <a:gd name="connsiteY6" fmla="*/ 0 h 437578"/>
                <a:gd name="connsiteX7" fmla="*/ 0 w 644366"/>
                <a:gd name="connsiteY7" fmla="*/ 437579 h 437578"/>
                <a:gd name="connsiteX8" fmla="*/ 644366 w 644366"/>
                <a:gd name="connsiteY8" fmla="*/ 437579 h 437578"/>
                <a:gd name="connsiteX9" fmla="*/ 644366 w 644366"/>
                <a:gd name="connsiteY9" fmla="*/ 0 h 437578"/>
                <a:gd name="connsiteX10" fmla="*/ 0 w 644366"/>
                <a:gd name="connsiteY10" fmla="*/ 0 h 4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4366" h="437578">
                  <a:moveTo>
                    <a:pt x="631984" y="425101"/>
                  </a:moveTo>
                  <a:lnTo>
                    <a:pt x="12383" y="425101"/>
                  </a:lnTo>
                  <a:lnTo>
                    <a:pt x="12383" y="12002"/>
                  </a:lnTo>
                  <a:lnTo>
                    <a:pt x="631984" y="12002"/>
                  </a:lnTo>
                  <a:lnTo>
                    <a:pt x="631984" y="425101"/>
                  </a:lnTo>
                  <a:lnTo>
                    <a:pt x="631984" y="425101"/>
                  </a:lnTo>
                  <a:close/>
                  <a:moveTo>
                    <a:pt x="0" y="0"/>
                  </a:moveTo>
                  <a:lnTo>
                    <a:pt x="0" y="437579"/>
                  </a:lnTo>
                  <a:lnTo>
                    <a:pt x="644366" y="437579"/>
                  </a:lnTo>
                  <a:lnTo>
                    <a:pt x="6443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B11E66D-C1BF-F839-9AD3-D5B46B2245EE}"/>
                </a:ext>
              </a:extLst>
            </p:cNvPr>
            <p:cNvSpPr/>
            <p:nvPr/>
          </p:nvSpPr>
          <p:spPr>
            <a:xfrm>
              <a:off x="5298376" y="3270408"/>
              <a:ext cx="42767" cy="40576"/>
            </a:xfrm>
            <a:custGeom>
              <a:avLst/>
              <a:gdLst>
                <a:gd name="connsiteX0" fmla="*/ 8287 w 42767"/>
                <a:gd name="connsiteY0" fmla="*/ 40576 h 40576"/>
                <a:gd name="connsiteX1" fmla="*/ 21336 w 42767"/>
                <a:gd name="connsiteY1" fmla="*/ 31051 h 40576"/>
                <a:gd name="connsiteX2" fmla="*/ 34385 w 42767"/>
                <a:gd name="connsiteY2" fmla="*/ 40576 h 40576"/>
                <a:gd name="connsiteX3" fmla="*/ 29432 w 42767"/>
                <a:gd name="connsiteY3" fmla="*/ 25146 h 40576"/>
                <a:gd name="connsiteX4" fmla="*/ 42767 w 42767"/>
                <a:gd name="connsiteY4" fmla="*/ 15621 h 40576"/>
                <a:gd name="connsiteX5" fmla="*/ 26384 w 42767"/>
                <a:gd name="connsiteY5" fmla="*/ 15621 h 40576"/>
                <a:gd name="connsiteX6" fmla="*/ 21336 w 42767"/>
                <a:gd name="connsiteY6" fmla="*/ 0 h 40576"/>
                <a:gd name="connsiteX7" fmla="*/ 16288 w 42767"/>
                <a:gd name="connsiteY7" fmla="*/ 15621 h 40576"/>
                <a:gd name="connsiteX8" fmla="*/ 0 w 42767"/>
                <a:gd name="connsiteY8" fmla="*/ 15621 h 40576"/>
                <a:gd name="connsiteX9" fmla="*/ 13240 w 42767"/>
                <a:gd name="connsiteY9" fmla="*/ 25146 h 40576"/>
                <a:gd name="connsiteX10" fmla="*/ 8287 w 42767"/>
                <a:gd name="connsiteY10" fmla="*/ 40576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8287" y="40576"/>
                  </a:moveTo>
                  <a:lnTo>
                    <a:pt x="21336" y="31051"/>
                  </a:lnTo>
                  <a:lnTo>
                    <a:pt x="34385" y="40576"/>
                  </a:lnTo>
                  <a:lnTo>
                    <a:pt x="29432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336" y="0"/>
                  </a:lnTo>
                  <a:lnTo>
                    <a:pt x="16288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6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24AE094-D59D-B4BC-28A8-D8D0D6D7E989}"/>
                </a:ext>
              </a:extLst>
            </p:cNvPr>
            <p:cNvSpPr/>
            <p:nvPr/>
          </p:nvSpPr>
          <p:spPr>
            <a:xfrm>
              <a:off x="5230653" y="3288601"/>
              <a:ext cx="42767" cy="40576"/>
            </a:xfrm>
            <a:custGeom>
              <a:avLst/>
              <a:gdLst>
                <a:gd name="connsiteX0" fmla="*/ 8287 w 42767"/>
                <a:gd name="connsiteY0" fmla="*/ 40577 h 40576"/>
                <a:gd name="connsiteX1" fmla="*/ 21431 w 42767"/>
                <a:gd name="connsiteY1" fmla="*/ 31052 h 40576"/>
                <a:gd name="connsiteX2" fmla="*/ 34481 w 42767"/>
                <a:gd name="connsiteY2" fmla="*/ 40577 h 40576"/>
                <a:gd name="connsiteX3" fmla="*/ 29528 w 42767"/>
                <a:gd name="connsiteY3" fmla="*/ 25146 h 40576"/>
                <a:gd name="connsiteX4" fmla="*/ 42767 w 42767"/>
                <a:gd name="connsiteY4" fmla="*/ 15621 h 40576"/>
                <a:gd name="connsiteX5" fmla="*/ 26384 w 42767"/>
                <a:gd name="connsiteY5" fmla="*/ 15621 h 40576"/>
                <a:gd name="connsiteX6" fmla="*/ 21431 w 42767"/>
                <a:gd name="connsiteY6" fmla="*/ 0 h 40576"/>
                <a:gd name="connsiteX7" fmla="*/ 16383 w 42767"/>
                <a:gd name="connsiteY7" fmla="*/ 15621 h 40576"/>
                <a:gd name="connsiteX8" fmla="*/ 0 w 42767"/>
                <a:gd name="connsiteY8" fmla="*/ 15621 h 40576"/>
                <a:gd name="connsiteX9" fmla="*/ 13335 w 42767"/>
                <a:gd name="connsiteY9" fmla="*/ 25146 h 40576"/>
                <a:gd name="connsiteX10" fmla="*/ 8287 w 42767"/>
                <a:gd name="connsiteY10" fmla="*/ 40577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8287" y="40577"/>
                  </a:moveTo>
                  <a:lnTo>
                    <a:pt x="21431" y="31052"/>
                  </a:lnTo>
                  <a:lnTo>
                    <a:pt x="34481" y="40577"/>
                  </a:lnTo>
                  <a:lnTo>
                    <a:pt x="29528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431" y="0"/>
                  </a:lnTo>
                  <a:lnTo>
                    <a:pt x="16383" y="15621"/>
                  </a:lnTo>
                  <a:lnTo>
                    <a:pt x="0" y="15621"/>
                  </a:lnTo>
                  <a:lnTo>
                    <a:pt x="13335" y="25146"/>
                  </a:lnTo>
                  <a:lnTo>
                    <a:pt x="8287" y="40577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D19CBC6-E259-46D6-6B12-0BEF1AFCE635}"/>
                </a:ext>
              </a:extLst>
            </p:cNvPr>
            <p:cNvSpPr/>
            <p:nvPr/>
          </p:nvSpPr>
          <p:spPr>
            <a:xfrm>
              <a:off x="5181218" y="3338131"/>
              <a:ext cx="42672" cy="40671"/>
            </a:xfrm>
            <a:custGeom>
              <a:avLst/>
              <a:gdLst>
                <a:gd name="connsiteX0" fmla="*/ 21336 w 42672"/>
                <a:gd name="connsiteY0" fmla="*/ 0 h 40671"/>
                <a:gd name="connsiteX1" fmla="*/ 16288 w 42672"/>
                <a:gd name="connsiteY1" fmla="*/ 15716 h 40671"/>
                <a:gd name="connsiteX2" fmla="*/ 0 w 42672"/>
                <a:gd name="connsiteY2" fmla="*/ 15716 h 40671"/>
                <a:gd name="connsiteX3" fmla="*/ 13240 w 42672"/>
                <a:gd name="connsiteY3" fmla="*/ 25241 h 40671"/>
                <a:gd name="connsiteX4" fmla="*/ 8287 w 42672"/>
                <a:gd name="connsiteY4" fmla="*/ 40672 h 40671"/>
                <a:gd name="connsiteX5" fmla="*/ 21336 w 42672"/>
                <a:gd name="connsiteY5" fmla="*/ 31147 h 40671"/>
                <a:gd name="connsiteX6" fmla="*/ 34385 w 42672"/>
                <a:gd name="connsiteY6" fmla="*/ 40672 h 40671"/>
                <a:gd name="connsiteX7" fmla="*/ 29432 w 42672"/>
                <a:gd name="connsiteY7" fmla="*/ 25241 h 40671"/>
                <a:gd name="connsiteX8" fmla="*/ 42672 w 42672"/>
                <a:gd name="connsiteY8" fmla="*/ 15716 h 40671"/>
                <a:gd name="connsiteX9" fmla="*/ 26384 w 42672"/>
                <a:gd name="connsiteY9" fmla="*/ 15716 h 40671"/>
                <a:gd name="connsiteX10" fmla="*/ 21336 w 42672"/>
                <a:gd name="connsiteY10" fmla="*/ 0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2" h="40671">
                  <a:moveTo>
                    <a:pt x="21336" y="0"/>
                  </a:moveTo>
                  <a:lnTo>
                    <a:pt x="16288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  <a:lnTo>
                    <a:pt x="21336" y="31147"/>
                  </a:lnTo>
                  <a:lnTo>
                    <a:pt x="34385" y="40672"/>
                  </a:lnTo>
                  <a:lnTo>
                    <a:pt x="29432" y="25241"/>
                  </a:lnTo>
                  <a:lnTo>
                    <a:pt x="42672" y="15716"/>
                  </a:lnTo>
                  <a:lnTo>
                    <a:pt x="26384" y="15716"/>
                  </a:lnTo>
                  <a:lnTo>
                    <a:pt x="21336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6A3761-097A-DE0E-5D1B-9055F11F4D89}"/>
                </a:ext>
              </a:extLst>
            </p:cNvPr>
            <p:cNvSpPr/>
            <p:nvPr/>
          </p:nvSpPr>
          <p:spPr>
            <a:xfrm>
              <a:off x="5163026" y="3405758"/>
              <a:ext cx="42767" cy="40576"/>
            </a:xfrm>
            <a:custGeom>
              <a:avLst/>
              <a:gdLst>
                <a:gd name="connsiteX0" fmla="*/ 21336 w 42767"/>
                <a:gd name="connsiteY0" fmla="*/ 31052 h 40576"/>
                <a:gd name="connsiteX1" fmla="*/ 34385 w 42767"/>
                <a:gd name="connsiteY1" fmla="*/ 40577 h 40576"/>
                <a:gd name="connsiteX2" fmla="*/ 29432 w 42767"/>
                <a:gd name="connsiteY2" fmla="*/ 25146 h 40576"/>
                <a:gd name="connsiteX3" fmla="*/ 42767 w 42767"/>
                <a:gd name="connsiteY3" fmla="*/ 15621 h 40576"/>
                <a:gd name="connsiteX4" fmla="*/ 26384 w 42767"/>
                <a:gd name="connsiteY4" fmla="*/ 15621 h 40576"/>
                <a:gd name="connsiteX5" fmla="*/ 21336 w 42767"/>
                <a:gd name="connsiteY5" fmla="*/ 0 h 40576"/>
                <a:gd name="connsiteX6" fmla="*/ 16383 w 42767"/>
                <a:gd name="connsiteY6" fmla="*/ 15621 h 40576"/>
                <a:gd name="connsiteX7" fmla="*/ 0 w 42767"/>
                <a:gd name="connsiteY7" fmla="*/ 15621 h 40576"/>
                <a:gd name="connsiteX8" fmla="*/ 13240 w 42767"/>
                <a:gd name="connsiteY8" fmla="*/ 25146 h 40576"/>
                <a:gd name="connsiteX9" fmla="*/ 8287 w 42767"/>
                <a:gd name="connsiteY9" fmla="*/ 40577 h 40576"/>
                <a:gd name="connsiteX10" fmla="*/ 21336 w 42767"/>
                <a:gd name="connsiteY10" fmla="*/ 31052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21336" y="31052"/>
                  </a:moveTo>
                  <a:lnTo>
                    <a:pt x="34385" y="40577"/>
                  </a:lnTo>
                  <a:lnTo>
                    <a:pt x="29432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336" y="0"/>
                  </a:lnTo>
                  <a:lnTo>
                    <a:pt x="16383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7"/>
                  </a:lnTo>
                  <a:lnTo>
                    <a:pt x="21336" y="31052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5CDE1B4-3F90-7AF4-0A9E-F6AE3528D0B4}"/>
                </a:ext>
              </a:extLst>
            </p:cNvPr>
            <p:cNvSpPr/>
            <p:nvPr/>
          </p:nvSpPr>
          <p:spPr>
            <a:xfrm>
              <a:off x="5181218" y="3473481"/>
              <a:ext cx="42672" cy="40671"/>
            </a:xfrm>
            <a:custGeom>
              <a:avLst/>
              <a:gdLst>
                <a:gd name="connsiteX0" fmla="*/ 26384 w 42672"/>
                <a:gd name="connsiteY0" fmla="*/ 15716 h 40671"/>
                <a:gd name="connsiteX1" fmla="*/ 21336 w 42672"/>
                <a:gd name="connsiteY1" fmla="*/ 0 h 40671"/>
                <a:gd name="connsiteX2" fmla="*/ 16288 w 42672"/>
                <a:gd name="connsiteY2" fmla="*/ 15716 h 40671"/>
                <a:gd name="connsiteX3" fmla="*/ 0 w 42672"/>
                <a:gd name="connsiteY3" fmla="*/ 15716 h 40671"/>
                <a:gd name="connsiteX4" fmla="*/ 13240 w 42672"/>
                <a:gd name="connsiteY4" fmla="*/ 25241 h 40671"/>
                <a:gd name="connsiteX5" fmla="*/ 8287 w 42672"/>
                <a:gd name="connsiteY5" fmla="*/ 40672 h 40671"/>
                <a:gd name="connsiteX6" fmla="*/ 21336 w 42672"/>
                <a:gd name="connsiteY6" fmla="*/ 31052 h 40671"/>
                <a:gd name="connsiteX7" fmla="*/ 34385 w 42672"/>
                <a:gd name="connsiteY7" fmla="*/ 40672 h 40671"/>
                <a:gd name="connsiteX8" fmla="*/ 29432 w 42672"/>
                <a:gd name="connsiteY8" fmla="*/ 25241 h 40671"/>
                <a:gd name="connsiteX9" fmla="*/ 42672 w 42672"/>
                <a:gd name="connsiteY9" fmla="*/ 15716 h 40671"/>
                <a:gd name="connsiteX10" fmla="*/ 26384 w 42672"/>
                <a:gd name="connsiteY10" fmla="*/ 15716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2" h="40671">
                  <a:moveTo>
                    <a:pt x="26384" y="15716"/>
                  </a:moveTo>
                  <a:lnTo>
                    <a:pt x="21336" y="0"/>
                  </a:lnTo>
                  <a:lnTo>
                    <a:pt x="16288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  <a:lnTo>
                    <a:pt x="21336" y="31052"/>
                  </a:lnTo>
                  <a:lnTo>
                    <a:pt x="34385" y="40672"/>
                  </a:lnTo>
                  <a:lnTo>
                    <a:pt x="29432" y="25241"/>
                  </a:lnTo>
                  <a:lnTo>
                    <a:pt x="42672" y="15716"/>
                  </a:lnTo>
                  <a:lnTo>
                    <a:pt x="26384" y="15716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6152A52-0FEB-E6FE-6F56-388DF1570D38}"/>
                </a:ext>
              </a:extLst>
            </p:cNvPr>
            <p:cNvSpPr/>
            <p:nvPr/>
          </p:nvSpPr>
          <p:spPr>
            <a:xfrm>
              <a:off x="5230748" y="3523106"/>
              <a:ext cx="42767" cy="40671"/>
            </a:xfrm>
            <a:custGeom>
              <a:avLst/>
              <a:gdLst>
                <a:gd name="connsiteX0" fmla="*/ 26384 w 42767"/>
                <a:gd name="connsiteY0" fmla="*/ 15621 h 40671"/>
                <a:gd name="connsiteX1" fmla="*/ 21431 w 42767"/>
                <a:gd name="connsiteY1" fmla="*/ 0 h 40671"/>
                <a:gd name="connsiteX2" fmla="*/ 16383 w 42767"/>
                <a:gd name="connsiteY2" fmla="*/ 15716 h 40671"/>
                <a:gd name="connsiteX3" fmla="*/ 0 w 42767"/>
                <a:gd name="connsiteY3" fmla="*/ 15621 h 40671"/>
                <a:gd name="connsiteX4" fmla="*/ 13335 w 42767"/>
                <a:gd name="connsiteY4" fmla="*/ 25241 h 40671"/>
                <a:gd name="connsiteX5" fmla="*/ 8382 w 42767"/>
                <a:gd name="connsiteY5" fmla="*/ 40672 h 40671"/>
                <a:gd name="connsiteX6" fmla="*/ 21431 w 42767"/>
                <a:gd name="connsiteY6" fmla="*/ 31051 h 40671"/>
                <a:gd name="connsiteX7" fmla="*/ 34481 w 42767"/>
                <a:gd name="connsiteY7" fmla="*/ 40672 h 40671"/>
                <a:gd name="connsiteX8" fmla="*/ 29528 w 42767"/>
                <a:gd name="connsiteY8" fmla="*/ 25241 h 40671"/>
                <a:gd name="connsiteX9" fmla="*/ 42767 w 42767"/>
                <a:gd name="connsiteY9" fmla="*/ 15621 h 40671"/>
                <a:gd name="connsiteX10" fmla="*/ 26384 w 42767"/>
                <a:gd name="connsiteY10" fmla="*/ 15621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26384" y="15621"/>
                  </a:moveTo>
                  <a:lnTo>
                    <a:pt x="21431" y="0"/>
                  </a:lnTo>
                  <a:lnTo>
                    <a:pt x="16383" y="15716"/>
                  </a:lnTo>
                  <a:lnTo>
                    <a:pt x="0" y="15621"/>
                  </a:lnTo>
                  <a:lnTo>
                    <a:pt x="13335" y="25241"/>
                  </a:lnTo>
                  <a:lnTo>
                    <a:pt x="8382" y="40672"/>
                  </a:lnTo>
                  <a:lnTo>
                    <a:pt x="21431" y="31051"/>
                  </a:lnTo>
                  <a:lnTo>
                    <a:pt x="34481" y="40672"/>
                  </a:lnTo>
                  <a:lnTo>
                    <a:pt x="29528" y="25241"/>
                  </a:lnTo>
                  <a:lnTo>
                    <a:pt x="42767" y="15621"/>
                  </a:lnTo>
                  <a:lnTo>
                    <a:pt x="26384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798DA7C-8C41-483E-7680-88B267C2B159}"/>
                </a:ext>
              </a:extLst>
            </p:cNvPr>
            <p:cNvSpPr/>
            <p:nvPr/>
          </p:nvSpPr>
          <p:spPr>
            <a:xfrm>
              <a:off x="5298376" y="3541108"/>
              <a:ext cx="42767" cy="40576"/>
            </a:xfrm>
            <a:custGeom>
              <a:avLst/>
              <a:gdLst>
                <a:gd name="connsiteX0" fmla="*/ 26384 w 42767"/>
                <a:gd name="connsiteY0" fmla="*/ 15621 h 40576"/>
                <a:gd name="connsiteX1" fmla="*/ 21336 w 42767"/>
                <a:gd name="connsiteY1" fmla="*/ 0 h 40576"/>
                <a:gd name="connsiteX2" fmla="*/ 16383 w 42767"/>
                <a:gd name="connsiteY2" fmla="*/ 15621 h 40576"/>
                <a:gd name="connsiteX3" fmla="*/ 0 w 42767"/>
                <a:gd name="connsiteY3" fmla="*/ 15621 h 40576"/>
                <a:gd name="connsiteX4" fmla="*/ 13240 w 42767"/>
                <a:gd name="connsiteY4" fmla="*/ 25146 h 40576"/>
                <a:gd name="connsiteX5" fmla="*/ 8287 w 42767"/>
                <a:gd name="connsiteY5" fmla="*/ 40576 h 40576"/>
                <a:gd name="connsiteX6" fmla="*/ 21336 w 42767"/>
                <a:gd name="connsiteY6" fmla="*/ 31051 h 40576"/>
                <a:gd name="connsiteX7" fmla="*/ 34385 w 42767"/>
                <a:gd name="connsiteY7" fmla="*/ 40576 h 40576"/>
                <a:gd name="connsiteX8" fmla="*/ 29432 w 42767"/>
                <a:gd name="connsiteY8" fmla="*/ 25146 h 40576"/>
                <a:gd name="connsiteX9" fmla="*/ 42767 w 42767"/>
                <a:gd name="connsiteY9" fmla="*/ 15621 h 40576"/>
                <a:gd name="connsiteX10" fmla="*/ 26384 w 42767"/>
                <a:gd name="connsiteY10" fmla="*/ 15621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26384" y="15621"/>
                  </a:moveTo>
                  <a:lnTo>
                    <a:pt x="21336" y="0"/>
                  </a:lnTo>
                  <a:lnTo>
                    <a:pt x="16383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6"/>
                  </a:lnTo>
                  <a:lnTo>
                    <a:pt x="21336" y="31051"/>
                  </a:lnTo>
                  <a:lnTo>
                    <a:pt x="34385" y="40576"/>
                  </a:lnTo>
                  <a:lnTo>
                    <a:pt x="29432" y="25146"/>
                  </a:lnTo>
                  <a:lnTo>
                    <a:pt x="42767" y="15621"/>
                  </a:lnTo>
                  <a:lnTo>
                    <a:pt x="26384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01CF7BB-E518-ABC5-89DD-5A439B46638F}"/>
                </a:ext>
              </a:extLst>
            </p:cNvPr>
            <p:cNvSpPr/>
            <p:nvPr/>
          </p:nvSpPr>
          <p:spPr>
            <a:xfrm>
              <a:off x="5365908" y="3523106"/>
              <a:ext cx="42767" cy="40671"/>
            </a:xfrm>
            <a:custGeom>
              <a:avLst/>
              <a:gdLst>
                <a:gd name="connsiteX0" fmla="*/ 26384 w 42767"/>
                <a:gd name="connsiteY0" fmla="*/ 15621 h 40671"/>
                <a:gd name="connsiteX1" fmla="*/ 21431 w 42767"/>
                <a:gd name="connsiteY1" fmla="*/ 0 h 40671"/>
                <a:gd name="connsiteX2" fmla="*/ 16383 w 42767"/>
                <a:gd name="connsiteY2" fmla="*/ 15716 h 40671"/>
                <a:gd name="connsiteX3" fmla="*/ 0 w 42767"/>
                <a:gd name="connsiteY3" fmla="*/ 15621 h 40671"/>
                <a:gd name="connsiteX4" fmla="*/ 13335 w 42767"/>
                <a:gd name="connsiteY4" fmla="*/ 25241 h 40671"/>
                <a:gd name="connsiteX5" fmla="*/ 8287 w 42767"/>
                <a:gd name="connsiteY5" fmla="*/ 40672 h 40671"/>
                <a:gd name="connsiteX6" fmla="*/ 21431 w 42767"/>
                <a:gd name="connsiteY6" fmla="*/ 31051 h 40671"/>
                <a:gd name="connsiteX7" fmla="*/ 34481 w 42767"/>
                <a:gd name="connsiteY7" fmla="*/ 40672 h 40671"/>
                <a:gd name="connsiteX8" fmla="*/ 29528 w 42767"/>
                <a:gd name="connsiteY8" fmla="*/ 25241 h 40671"/>
                <a:gd name="connsiteX9" fmla="*/ 42767 w 42767"/>
                <a:gd name="connsiteY9" fmla="*/ 15621 h 40671"/>
                <a:gd name="connsiteX10" fmla="*/ 26384 w 42767"/>
                <a:gd name="connsiteY10" fmla="*/ 15621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26384" y="15621"/>
                  </a:moveTo>
                  <a:lnTo>
                    <a:pt x="21431" y="0"/>
                  </a:lnTo>
                  <a:lnTo>
                    <a:pt x="16383" y="15716"/>
                  </a:lnTo>
                  <a:lnTo>
                    <a:pt x="0" y="15621"/>
                  </a:lnTo>
                  <a:lnTo>
                    <a:pt x="13335" y="25241"/>
                  </a:lnTo>
                  <a:lnTo>
                    <a:pt x="8287" y="40672"/>
                  </a:lnTo>
                  <a:lnTo>
                    <a:pt x="21431" y="31051"/>
                  </a:lnTo>
                  <a:lnTo>
                    <a:pt x="34481" y="40672"/>
                  </a:lnTo>
                  <a:lnTo>
                    <a:pt x="29528" y="25241"/>
                  </a:lnTo>
                  <a:lnTo>
                    <a:pt x="42767" y="15621"/>
                  </a:lnTo>
                  <a:lnTo>
                    <a:pt x="26384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56D52F2-DC56-C914-5CBE-5E580F964E5B}"/>
                </a:ext>
              </a:extLst>
            </p:cNvPr>
            <p:cNvSpPr/>
            <p:nvPr/>
          </p:nvSpPr>
          <p:spPr>
            <a:xfrm>
              <a:off x="5415534" y="3473481"/>
              <a:ext cx="42767" cy="40671"/>
            </a:xfrm>
            <a:custGeom>
              <a:avLst/>
              <a:gdLst>
                <a:gd name="connsiteX0" fmla="*/ 26384 w 42767"/>
                <a:gd name="connsiteY0" fmla="*/ 15716 h 40671"/>
                <a:gd name="connsiteX1" fmla="*/ 21336 w 42767"/>
                <a:gd name="connsiteY1" fmla="*/ 0 h 40671"/>
                <a:gd name="connsiteX2" fmla="*/ 16383 w 42767"/>
                <a:gd name="connsiteY2" fmla="*/ 15716 h 40671"/>
                <a:gd name="connsiteX3" fmla="*/ 0 w 42767"/>
                <a:gd name="connsiteY3" fmla="*/ 15716 h 40671"/>
                <a:gd name="connsiteX4" fmla="*/ 13240 w 42767"/>
                <a:gd name="connsiteY4" fmla="*/ 25241 h 40671"/>
                <a:gd name="connsiteX5" fmla="*/ 8287 w 42767"/>
                <a:gd name="connsiteY5" fmla="*/ 40672 h 40671"/>
                <a:gd name="connsiteX6" fmla="*/ 21336 w 42767"/>
                <a:gd name="connsiteY6" fmla="*/ 31052 h 40671"/>
                <a:gd name="connsiteX7" fmla="*/ 34480 w 42767"/>
                <a:gd name="connsiteY7" fmla="*/ 40672 h 40671"/>
                <a:gd name="connsiteX8" fmla="*/ 29432 w 42767"/>
                <a:gd name="connsiteY8" fmla="*/ 25241 h 40671"/>
                <a:gd name="connsiteX9" fmla="*/ 42767 w 42767"/>
                <a:gd name="connsiteY9" fmla="*/ 15716 h 40671"/>
                <a:gd name="connsiteX10" fmla="*/ 26384 w 42767"/>
                <a:gd name="connsiteY10" fmla="*/ 15716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26384" y="15716"/>
                  </a:moveTo>
                  <a:lnTo>
                    <a:pt x="21336" y="0"/>
                  </a:lnTo>
                  <a:lnTo>
                    <a:pt x="16383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  <a:lnTo>
                    <a:pt x="21336" y="31052"/>
                  </a:lnTo>
                  <a:lnTo>
                    <a:pt x="34480" y="40672"/>
                  </a:lnTo>
                  <a:lnTo>
                    <a:pt x="29432" y="25241"/>
                  </a:lnTo>
                  <a:lnTo>
                    <a:pt x="42767" y="15716"/>
                  </a:lnTo>
                  <a:lnTo>
                    <a:pt x="26384" y="15716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E94193F-57F7-586F-1D1D-C6C596B1E4C8}"/>
                </a:ext>
              </a:extLst>
            </p:cNvPr>
            <p:cNvSpPr/>
            <p:nvPr/>
          </p:nvSpPr>
          <p:spPr>
            <a:xfrm>
              <a:off x="5433536" y="3405568"/>
              <a:ext cx="42671" cy="40576"/>
            </a:xfrm>
            <a:custGeom>
              <a:avLst/>
              <a:gdLst>
                <a:gd name="connsiteX0" fmla="*/ 42672 w 42671"/>
                <a:gd name="connsiteY0" fmla="*/ 15621 h 40576"/>
                <a:gd name="connsiteX1" fmla="*/ 26384 w 42671"/>
                <a:gd name="connsiteY1" fmla="*/ 15621 h 40576"/>
                <a:gd name="connsiteX2" fmla="*/ 21336 w 42671"/>
                <a:gd name="connsiteY2" fmla="*/ 0 h 40576"/>
                <a:gd name="connsiteX3" fmla="*/ 16288 w 42671"/>
                <a:gd name="connsiteY3" fmla="*/ 15621 h 40576"/>
                <a:gd name="connsiteX4" fmla="*/ 0 w 42671"/>
                <a:gd name="connsiteY4" fmla="*/ 15621 h 40576"/>
                <a:gd name="connsiteX5" fmla="*/ 13240 w 42671"/>
                <a:gd name="connsiteY5" fmla="*/ 25146 h 40576"/>
                <a:gd name="connsiteX6" fmla="*/ 8287 w 42671"/>
                <a:gd name="connsiteY6" fmla="*/ 40576 h 40576"/>
                <a:gd name="connsiteX7" fmla="*/ 21336 w 42671"/>
                <a:gd name="connsiteY7" fmla="*/ 31051 h 40576"/>
                <a:gd name="connsiteX8" fmla="*/ 34385 w 42671"/>
                <a:gd name="connsiteY8" fmla="*/ 40576 h 40576"/>
                <a:gd name="connsiteX9" fmla="*/ 29432 w 42671"/>
                <a:gd name="connsiteY9" fmla="*/ 25146 h 40576"/>
                <a:gd name="connsiteX10" fmla="*/ 42672 w 42671"/>
                <a:gd name="connsiteY10" fmla="*/ 15621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1" h="40576">
                  <a:moveTo>
                    <a:pt x="42672" y="15621"/>
                  </a:moveTo>
                  <a:lnTo>
                    <a:pt x="26384" y="15621"/>
                  </a:lnTo>
                  <a:lnTo>
                    <a:pt x="21336" y="0"/>
                  </a:lnTo>
                  <a:lnTo>
                    <a:pt x="16288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6"/>
                  </a:lnTo>
                  <a:lnTo>
                    <a:pt x="21336" y="31051"/>
                  </a:lnTo>
                  <a:lnTo>
                    <a:pt x="34385" y="40576"/>
                  </a:lnTo>
                  <a:lnTo>
                    <a:pt x="29432" y="25146"/>
                  </a:lnTo>
                  <a:lnTo>
                    <a:pt x="42672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BAAFD-4ECE-0CAB-83AE-576030AE5DE1}"/>
                </a:ext>
              </a:extLst>
            </p:cNvPr>
            <p:cNvSpPr/>
            <p:nvPr/>
          </p:nvSpPr>
          <p:spPr>
            <a:xfrm>
              <a:off x="5415534" y="3337940"/>
              <a:ext cx="42767" cy="40671"/>
            </a:xfrm>
            <a:custGeom>
              <a:avLst/>
              <a:gdLst>
                <a:gd name="connsiteX0" fmla="*/ 8287 w 42767"/>
                <a:gd name="connsiteY0" fmla="*/ 40672 h 40671"/>
                <a:gd name="connsiteX1" fmla="*/ 21336 w 42767"/>
                <a:gd name="connsiteY1" fmla="*/ 31052 h 40671"/>
                <a:gd name="connsiteX2" fmla="*/ 34480 w 42767"/>
                <a:gd name="connsiteY2" fmla="*/ 40672 h 40671"/>
                <a:gd name="connsiteX3" fmla="*/ 29432 w 42767"/>
                <a:gd name="connsiteY3" fmla="*/ 25241 h 40671"/>
                <a:gd name="connsiteX4" fmla="*/ 42767 w 42767"/>
                <a:gd name="connsiteY4" fmla="*/ 15716 h 40671"/>
                <a:gd name="connsiteX5" fmla="*/ 26384 w 42767"/>
                <a:gd name="connsiteY5" fmla="*/ 15716 h 40671"/>
                <a:gd name="connsiteX6" fmla="*/ 21336 w 42767"/>
                <a:gd name="connsiteY6" fmla="*/ 0 h 40671"/>
                <a:gd name="connsiteX7" fmla="*/ 16383 w 42767"/>
                <a:gd name="connsiteY7" fmla="*/ 15716 h 40671"/>
                <a:gd name="connsiteX8" fmla="*/ 0 w 42767"/>
                <a:gd name="connsiteY8" fmla="*/ 15716 h 40671"/>
                <a:gd name="connsiteX9" fmla="*/ 13240 w 42767"/>
                <a:gd name="connsiteY9" fmla="*/ 25241 h 40671"/>
                <a:gd name="connsiteX10" fmla="*/ 8287 w 42767"/>
                <a:gd name="connsiteY10" fmla="*/ 40672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8287" y="40672"/>
                  </a:moveTo>
                  <a:lnTo>
                    <a:pt x="21336" y="31052"/>
                  </a:lnTo>
                  <a:lnTo>
                    <a:pt x="34480" y="40672"/>
                  </a:lnTo>
                  <a:lnTo>
                    <a:pt x="29432" y="25241"/>
                  </a:lnTo>
                  <a:lnTo>
                    <a:pt x="42767" y="15716"/>
                  </a:lnTo>
                  <a:lnTo>
                    <a:pt x="26384" y="15716"/>
                  </a:lnTo>
                  <a:lnTo>
                    <a:pt x="21336" y="0"/>
                  </a:lnTo>
                  <a:lnTo>
                    <a:pt x="16383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772334E-5354-D4FA-3E08-49892EF13857}"/>
                </a:ext>
              </a:extLst>
            </p:cNvPr>
            <p:cNvSpPr/>
            <p:nvPr/>
          </p:nvSpPr>
          <p:spPr>
            <a:xfrm>
              <a:off x="5366099" y="3288601"/>
              <a:ext cx="42767" cy="40576"/>
            </a:xfrm>
            <a:custGeom>
              <a:avLst/>
              <a:gdLst>
                <a:gd name="connsiteX0" fmla="*/ 21431 w 42767"/>
                <a:gd name="connsiteY0" fmla="*/ 0 h 40576"/>
                <a:gd name="connsiteX1" fmla="*/ 16383 w 42767"/>
                <a:gd name="connsiteY1" fmla="*/ 15621 h 40576"/>
                <a:gd name="connsiteX2" fmla="*/ 0 w 42767"/>
                <a:gd name="connsiteY2" fmla="*/ 15621 h 40576"/>
                <a:gd name="connsiteX3" fmla="*/ 13335 w 42767"/>
                <a:gd name="connsiteY3" fmla="*/ 25146 h 40576"/>
                <a:gd name="connsiteX4" fmla="*/ 8287 w 42767"/>
                <a:gd name="connsiteY4" fmla="*/ 40577 h 40576"/>
                <a:gd name="connsiteX5" fmla="*/ 21431 w 42767"/>
                <a:gd name="connsiteY5" fmla="*/ 31052 h 40576"/>
                <a:gd name="connsiteX6" fmla="*/ 34481 w 42767"/>
                <a:gd name="connsiteY6" fmla="*/ 40577 h 40576"/>
                <a:gd name="connsiteX7" fmla="*/ 29528 w 42767"/>
                <a:gd name="connsiteY7" fmla="*/ 25146 h 40576"/>
                <a:gd name="connsiteX8" fmla="*/ 42767 w 42767"/>
                <a:gd name="connsiteY8" fmla="*/ 15621 h 40576"/>
                <a:gd name="connsiteX9" fmla="*/ 26384 w 42767"/>
                <a:gd name="connsiteY9" fmla="*/ 15621 h 40576"/>
                <a:gd name="connsiteX10" fmla="*/ 21431 w 42767"/>
                <a:gd name="connsiteY10" fmla="*/ 0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21431" y="0"/>
                  </a:moveTo>
                  <a:lnTo>
                    <a:pt x="16383" y="15621"/>
                  </a:lnTo>
                  <a:lnTo>
                    <a:pt x="0" y="15621"/>
                  </a:lnTo>
                  <a:lnTo>
                    <a:pt x="13335" y="25146"/>
                  </a:lnTo>
                  <a:lnTo>
                    <a:pt x="8287" y="40577"/>
                  </a:lnTo>
                  <a:lnTo>
                    <a:pt x="21431" y="31052"/>
                  </a:lnTo>
                  <a:lnTo>
                    <a:pt x="34481" y="40577"/>
                  </a:lnTo>
                  <a:lnTo>
                    <a:pt x="29528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431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68E2E5E-C27F-61E6-B2FD-59F0764DCA6A}"/>
                </a:ext>
              </a:extLst>
            </p:cNvPr>
            <p:cNvSpPr/>
            <p:nvPr/>
          </p:nvSpPr>
          <p:spPr>
            <a:xfrm>
              <a:off x="5718429" y="3274884"/>
              <a:ext cx="77247" cy="101631"/>
            </a:xfrm>
            <a:custGeom>
              <a:avLst/>
              <a:gdLst>
                <a:gd name="connsiteX0" fmla="*/ 0 w 77247"/>
                <a:gd name="connsiteY0" fmla="*/ 101632 h 101631"/>
                <a:gd name="connsiteX1" fmla="*/ 0 w 77247"/>
                <a:gd name="connsiteY1" fmla="*/ 0 h 101631"/>
                <a:gd name="connsiteX2" fmla="*/ 75343 w 77247"/>
                <a:gd name="connsiteY2" fmla="*/ 0 h 101631"/>
                <a:gd name="connsiteX3" fmla="*/ 75343 w 77247"/>
                <a:gd name="connsiteY3" fmla="*/ 17145 h 101631"/>
                <a:gd name="connsiteX4" fmla="*/ 20479 w 77247"/>
                <a:gd name="connsiteY4" fmla="*/ 17145 h 101631"/>
                <a:gd name="connsiteX5" fmla="*/ 20479 w 77247"/>
                <a:gd name="connsiteY5" fmla="*/ 39719 h 101631"/>
                <a:gd name="connsiteX6" fmla="*/ 71533 w 77247"/>
                <a:gd name="connsiteY6" fmla="*/ 39719 h 101631"/>
                <a:gd name="connsiteX7" fmla="*/ 71533 w 77247"/>
                <a:gd name="connsiteY7" fmla="*/ 56864 h 101631"/>
                <a:gd name="connsiteX8" fmla="*/ 20479 w 77247"/>
                <a:gd name="connsiteY8" fmla="*/ 56864 h 101631"/>
                <a:gd name="connsiteX9" fmla="*/ 20479 w 77247"/>
                <a:gd name="connsiteY9" fmla="*/ 84487 h 101631"/>
                <a:gd name="connsiteX10" fmla="*/ 77248 w 77247"/>
                <a:gd name="connsiteY10" fmla="*/ 84487 h 101631"/>
                <a:gd name="connsiteX11" fmla="*/ 77248 w 77247"/>
                <a:gd name="connsiteY11" fmla="*/ 101632 h 101631"/>
                <a:gd name="connsiteX12" fmla="*/ 0 w 77247"/>
                <a:gd name="connsiteY12" fmla="*/ 101632 h 101631"/>
                <a:gd name="connsiteX13" fmla="*/ 0 w 77247"/>
                <a:gd name="connsiteY13" fmla="*/ 10163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247" h="101631">
                  <a:moveTo>
                    <a:pt x="0" y="101632"/>
                  </a:moveTo>
                  <a:lnTo>
                    <a:pt x="0" y="0"/>
                  </a:lnTo>
                  <a:lnTo>
                    <a:pt x="75343" y="0"/>
                  </a:lnTo>
                  <a:lnTo>
                    <a:pt x="75343" y="17145"/>
                  </a:lnTo>
                  <a:lnTo>
                    <a:pt x="20479" y="17145"/>
                  </a:lnTo>
                  <a:lnTo>
                    <a:pt x="20479" y="39719"/>
                  </a:lnTo>
                  <a:lnTo>
                    <a:pt x="71533" y="39719"/>
                  </a:lnTo>
                  <a:lnTo>
                    <a:pt x="71533" y="56864"/>
                  </a:lnTo>
                  <a:lnTo>
                    <a:pt x="20479" y="56864"/>
                  </a:lnTo>
                  <a:lnTo>
                    <a:pt x="20479" y="84487"/>
                  </a:lnTo>
                  <a:lnTo>
                    <a:pt x="77248" y="84487"/>
                  </a:lnTo>
                  <a:lnTo>
                    <a:pt x="77248" y="101632"/>
                  </a:lnTo>
                  <a:lnTo>
                    <a:pt x="0" y="101632"/>
                  </a:lnTo>
                  <a:lnTo>
                    <a:pt x="0" y="10163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7C31B24-1457-38F3-6202-233FD03EB2A4}"/>
                </a:ext>
              </a:extLst>
            </p:cNvPr>
            <p:cNvSpPr/>
            <p:nvPr/>
          </p:nvSpPr>
          <p:spPr>
            <a:xfrm>
              <a:off x="5812440" y="3302888"/>
              <a:ext cx="67055" cy="75342"/>
            </a:xfrm>
            <a:custGeom>
              <a:avLst/>
              <a:gdLst>
                <a:gd name="connsiteX0" fmla="*/ 48958 w 67055"/>
                <a:gd name="connsiteY0" fmla="*/ 73628 h 75342"/>
                <a:gd name="connsiteX1" fmla="*/ 48958 w 67055"/>
                <a:gd name="connsiteY1" fmla="*/ 62579 h 75342"/>
                <a:gd name="connsiteX2" fmla="*/ 38386 w 67055"/>
                <a:gd name="connsiteY2" fmla="*/ 71914 h 75342"/>
                <a:gd name="connsiteX3" fmla="*/ 24574 w 67055"/>
                <a:gd name="connsiteY3" fmla="*/ 75343 h 75342"/>
                <a:gd name="connsiteX4" fmla="*/ 11240 w 67055"/>
                <a:gd name="connsiteY4" fmla="*/ 72104 h 75342"/>
                <a:gd name="connsiteX5" fmla="*/ 2667 w 67055"/>
                <a:gd name="connsiteY5" fmla="*/ 62960 h 75342"/>
                <a:gd name="connsiteX6" fmla="*/ 0 w 67055"/>
                <a:gd name="connsiteY6" fmla="*/ 46672 h 75342"/>
                <a:gd name="connsiteX7" fmla="*/ 0 w 67055"/>
                <a:gd name="connsiteY7" fmla="*/ 95 h 75342"/>
                <a:gd name="connsiteX8" fmla="*/ 19526 w 67055"/>
                <a:gd name="connsiteY8" fmla="*/ 95 h 75342"/>
                <a:gd name="connsiteX9" fmla="*/ 19526 w 67055"/>
                <a:gd name="connsiteY9" fmla="*/ 33909 h 75342"/>
                <a:gd name="connsiteX10" fmla="*/ 20574 w 67055"/>
                <a:gd name="connsiteY10" fmla="*/ 52959 h 75342"/>
                <a:gd name="connsiteX11" fmla="*/ 24479 w 67055"/>
                <a:gd name="connsiteY11" fmla="*/ 58483 h 75342"/>
                <a:gd name="connsiteX12" fmla="*/ 31718 w 67055"/>
                <a:gd name="connsiteY12" fmla="*/ 60484 h 75342"/>
                <a:gd name="connsiteX13" fmla="*/ 40672 w 67055"/>
                <a:gd name="connsiteY13" fmla="*/ 57721 h 75342"/>
                <a:gd name="connsiteX14" fmla="*/ 46101 w 67055"/>
                <a:gd name="connsiteY14" fmla="*/ 50959 h 75342"/>
                <a:gd name="connsiteX15" fmla="*/ 47530 w 67055"/>
                <a:gd name="connsiteY15" fmla="*/ 31052 h 75342"/>
                <a:gd name="connsiteX16" fmla="*/ 47530 w 67055"/>
                <a:gd name="connsiteY16" fmla="*/ 0 h 75342"/>
                <a:gd name="connsiteX17" fmla="*/ 67056 w 67055"/>
                <a:gd name="connsiteY17" fmla="*/ 0 h 75342"/>
                <a:gd name="connsiteX18" fmla="*/ 67056 w 67055"/>
                <a:gd name="connsiteY18" fmla="*/ 73628 h 75342"/>
                <a:gd name="connsiteX19" fmla="*/ 48958 w 67055"/>
                <a:gd name="connsiteY19" fmla="*/ 73628 h 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055" h="75342">
                  <a:moveTo>
                    <a:pt x="48958" y="73628"/>
                  </a:moveTo>
                  <a:lnTo>
                    <a:pt x="48958" y="62579"/>
                  </a:lnTo>
                  <a:cubicBezTo>
                    <a:pt x="46291" y="66484"/>
                    <a:pt x="42767" y="69628"/>
                    <a:pt x="38386" y="71914"/>
                  </a:cubicBezTo>
                  <a:cubicBezTo>
                    <a:pt x="34004" y="74200"/>
                    <a:pt x="29432" y="75343"/>
                    <a:pt x="24574" y="75343"/>
                  </a:cubicBezTo>
                  <a:cubicBezTo>
                    <a:pt x="19717" y="75343"/>
                    <a:pt x="15145" y="74295"/>
                    <a:pt x="11240" y="72104"/>
                  </a:cubicBezTo>
                  <a:cubicBezTo>
                    <a:pt x="7334" y="69914"/>
                    <a:pt x="4477" y="66866"/>
                    <a:pt x="2667" y="62960"/>
                  </a:cubicBezTo>
                  <a:cubicBezTo>
                    <a:pt x="952" y="59055"/>
                    <a:pt x="0" y="53626"/>
                    <a:pt x="0" y="46672"/>
                  </a:cubicBezTo>
                  <a:lnTo>
                    <a:pt x="0" y="95"/>
                  </a:lnTo>
                  <a:lnTo>
                    <a:pt x="19526" y="95"/>
                  </a:lnTo>
                  <a:lnTo>
                    <a:pt x="19526" y="33909"/>
                  </a:lnTo>
                  <a:cubicBezTo>
                    <a:pt x="19526" y="44291"/>
                    <a:pt x="19907" y="50578"/>
                    <a:pt x="20574" y="52959"/>
                  </a:cubicBezTo>
                  <a:cubicBezTo>
                    <a:pt x="21336" y="55340"/>
                    <a:pt x="22574" y="57150"/>
                    <a:pt x="24479" y="58483"/>
                  </a:cubicBezTo>
                  <a:cubicBezTo>
                    <a:pt x="26384" y="59817"/>
                    <a:pt x="28765" y="60484"/>
                    <a:pt x="31718" y="60484"/>
                  </a:cubicBezTo>
                  <a:cubicBezTo>
                    <a:pt x="35052" y="60484"/>
                    <a:pt x="38005" y="59531"/>
                    <a:pt x="40672" y="57721"/>
                  </a:cubicBezTo>
                  <a:cubicBezTo>
                    <a:pt x="43339" y="55912"/>
                    <a:pt x="45148" y="53626"/>
                    <a:pt x="46101" y="50959"/>
                  </a:cubicBezTo>
                  <a:cubicBezTo>
                    <a:pt x="47053" y="48292"/>
                    <a:pt x="47530" y="41624"/>
                    <a:pt x="47530" y="31052"/>
                  </a:cubicBezTo>
                  <a:lnTo>
                    <a:pt x="47530" y="0"/>
                  </a:lnTo>
                  <a:lnTo>
                    <a:pt x="67056" y="0"/>
                  </a:lnTo>
                  <a:lnTo>
                    <a:pt x="67056" y="73628"/>
                  </a:lnTo>
                  <a:lnTo>
                    <a:pt x="48958" y="7362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8C28D12-33FD-D271-6583-5D6C407BD8A3}"/>
                </a:ext>
              </a:extLst>
            </p:cNvPr>
            <p:cNvSpPr/>
            <p:nvPr/>
          </p:nvSpPr>
          <p:spPr>
            <a:xfrm>
              <a:off x="5898832" y="3301173"/>
              <a:ext cx="47720" cy="75438"/>
            </a:xfrm>
            <a:custGeom>
              <a:avLst/>
              <a:gdLst>
                <a:gd name="connsiteX0" fmla="*/ 19526 w 47720"/>
                <a:gd name="connsiteY0" fmla="*/ 75343 h 75438"/>
                <a:gd name="connsiteX1" fmla="*/ 0 w 47720"/>
                <a:gd name="connsiteY1" fmla="*/ 75343 h 75438"/>
                <a:gd name="connsiteX2" fmla="*/ 0 w 47720"/>
                <a:gd name="connsiteY2" fmla="*/ 1715 h 75438"/>
                <a:gd name="connsiteX3" fmla="*/ 18097 w 47720"/>
                <a:gd name="connsiteY3" fmla="*/ 1715 h 75438"/>
                <a:gd name="connsiteX4" fmla="*/ 18097 w 47720"/>
                <a:gd name="connsiteY4" fmla="*/ 12192 h 75438"/>
                <a:gd name="connsiteX5" fmla="*/ 26479 w 47720"/>
                <a:gd name="connsiteY5" fmla="*/ 2381 h 75438"/>
                <a:gd name="connsiteX6" fmla="*/ 34861 w 47720"/>
                <a:gd name="connsiteY6" fmla="*/ 0 h 75438"/>
                <a:gd name="connsiteX7" fmla="*/ 47720 w 47720"/>
                <a:gd name="connsiteY7" fmla="*/ 3715 h 75438"/>
                <a:gd name="connsiteX8" fmla="*/ 41719 w 47720"/>
                <a:gd name="connsiteY8" fmla="*/ 20669 h 75438"/>
                <a:gd name="connsiteX9" fmla="*/ 32575 w 47720"/>
                <a:gd name="connsiteY9" fmla="*/ 17526 h 75438"/>
                <a:gd name="connsiteX10" fmla="*/ 25622 w 47720"/>
                <a:gd name="connsiteY10" fmla="*/ 19812 h 75438"/>
                <a:gd name="connsiteX11" fmla="*/ 21145 w 47720"/>
                <a:gd name="connsiteY11" fmla="*/ 28004 h 75438"/>
                <a:gd name="connsiteX12" fmla="*/ 19526 w 47720"/>
                <a:gd name="connsiteY12" fmla="*/ 52673 h 75438"/>
                <a:gd name="connsiteX13" fmla="*/ 19526 w 47720"/>
                <a:gd name="connsiteY13" fmla="*/ 75438 h 75438"/>
                <a:gd name="connsiteX14" fmla="*/ 19526 w 47720"/>
                <a:gd name="connsiteY14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720" h="75438">
                  <a:moveTo>
                    <a:pt x="19526" y="75343"/>
                  </a:moveTo>
                  <a:lnTo>
                    <a:pt x="0" y="75343"/>
                  </a:lnTo>
                  <a:lnTo>
                    <a:pt x="0" y="1715"/>
                  </a:lnTo>
                  <a:lnTo>
                    <a:pt x="18097" y="1715"/>
                  </a:lnTo>
                  <a:lnTo>
                    <a:pt x="18097" y="12192"/>
                  </a:lnTo>
                  <a:cubicBezTo>
                    <a:pt x="21241" y="7239"/>
                    <a:pt x="24003" y="4001"/>
                    <a:pt x="26479" y="2381"/>
                  </a:cubicBezTo>
                  <a:cubicBezTo>
                    <a:pt x="28956" y="857"/>
                    <a:pt x="31718" y="0"/>
                    <a:pt x="34861" y="0"/>
                  </a:cubicBezTo>
                  <a:cubicBezTo>
                    <a:pt x="39338" y="0"/>
                    <a:pt x="43529" y="1238"/>
                    <a:pt x="47720" y="3715"/>
                  </a:cubicBezTo>
                  <a:lnTo>
                    <a:pt x="41719" y="20669"/>
                  </a:lnTo>
                  <a:cubicBezTo>
                    <a:pt x="38481" y="18574"/>
                    <a:pt x="35338" y="17526"/>
                    <a:pt x="32575" y="17526"/>
                  </a:cubicBezTo>
                  <a:cubicBezTo>
                    <a:pt x="29813" y="17526"/>
                    <a:pt x="27527" y="18288"/>
                    <a:pt x="25622" y="19812"/>
                  </a:cubicBezTo>
                  <a:cubicBezTo>
                    <a:pt x="23717" y="21336"/>
                    <a:pt x="22193" y="24003"/>
                    <a:pt x="21145" y="28004"/>
                  </a:cubicBezTo>
                  <a:cubicBezTo>
                    <a:pt x="20098" y="31909"/>
                    <a:pt x="19526" y="40196"/>
                    <a:pt x="19526" y="52673"/>
                  </a:cubicBezTo>
                  <a:lnTo>
                    <a:pt x="19526" y="75438"/>
                  </a:lnTo>
                  <a:lnTo>
                    <a:pt x="19526" y="7543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AF1949E-C807-307E-3B7C-A54868BE4A0D}"/>
                </a:ext>
              </a:extLst>
            </p:cNvPr>
            <p:cNvSpPr/>
            <p:nvPr/>
          </p:nvSpPr>
          <p:spPr>
            <a:xfrm>
              <a:off x="5950458" y="3301173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6"/>
                    <a:pt x="43148" y="15811"/>
                    <a:pt x="38100" y="15811"/>
                  </a:cubicBezTo>
                  <a:cubicBezTo>
                    <a:pt x="33052" y="15811"/>
                    <a:pt x="28765" y="17716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7"/>
                    <a:pt x="76009" y="27241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3"/>
                    <a:pt x="49054" y="76962"/>
                    <a:pt x="38100" y="76962"/>
                  </a:cubicBezTo>
                  <a:cubicBezTo>
                    <a:pt x="31337" y="76962"/>
                    <a:pt x="24955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0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56F31DD-BEBD-E9D1-42D9-DE7F532D9968}"/>
                </a:ext>
              </a:extLst>
            </p:cNvPr>
            <p:cNvSpPr/>
            <p:nvPr/>
          </p:nvSpPr>
          <p:spPr>
            <a:xfrm>
              <a:off x="6037230" y="3301173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6"/>
                    <a:pt x="43148" y="15811"/>
                    <a:pt x="38100" y="15811"/>
                  </a:cubicBezTo>
                  <a:cubicBezTo>
                    <a:pt x="33052" y="15811"/>
                    <a:pt x="28765" y="17716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7"/>
                    <a:pt x="76009" y="27241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3"/>
                    <a:pt x="49054" y="76962"/>
                    <a:pt x="38100" y="76962"/>
                  </a:cubicBezTo>
                  <a:cubicBezTo>
                    <a:pt x="31337" y="76962"/>
                    <a:pt x="24955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0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FBF50ED-994B-D981-5DE2-A87BDC0AD3B3}"/>
                </a:ext>
              </a:extLst>
            </p:cNvPr>
            <p:cNvSpPr/>
            <p:nvPr/>
          </p:nvSpPr>
          <p:spPr>
            <a:xfrm>
              <a:off x="6127908" y="3301269"/>
              <a:ext cx="71913" cy="103346"/>
            </a:xfrm>
            <a:custGeom>
              <a:avLst/>
              <a:gdLst>
                <a:gd name="connsiteX0" fmla="*/ 19336 w 71913"/>
                <a:gd name="connsiteY0" fmla="*/ 37147 h 103346"/>
                <a:gd name="connsiteX1" fmla="*/ 24289 w 71913"/>
                <a:gd name="connsiteY1" fmla="*/ 55531 h 103346"/>
                <a:gd name="connsiteX2" fmla="*/ 36290 w 71913"/>
                <a:gd name="connsiteY2" fmla="*/ 61436 h 103346"/>
                <a:gd name="connsiteX3" fmla="*/ 47625 w 71913"/>
                <a:gd name="connsiteY3" fmla="*/ 56007 h 103346"/>
                <a:gd name="connsiteX4" fmla="*/ 52102 w 71913"/>
                <a:gd name="connsiteY4" fmla="*/ 38195 h 103346"/>
                <a:gd name="connsiteX5" fmla="*/ 47435 w 71913"/>
                <a:gd name="connsiteY5" fmla="*/ 20955 h 103346"/>
                <a:gd name="connsiteX6" fmla="*/ 35909 w 71913"/>
                <a:gd name="connsiteY6" fmla="*/ 15335 h 103346"/>
                <a:gd name="connsiteX7" fmla="*/ 24003 w 71913"/>
                <a:gd name="connsiteY7" fmla="*/ 20860 h 103346"/>
                <a:gd name="connsiteX8" fmla="*/ 19336 w 71913"/>
                <a:gd name="connsiteY8" fmla="*/ 37147 h 103346"/>
                <a:gd name="connsiteX9" fmla="*/ 19336 w 71913"/>
                <a:gd name="connsiteY9" fmla="*/ 37147 h 103346"/>
                <a:gd name="connsiteX10" fmla="*/ 95 w 71913"/>
                <a:gd name="connsiteY10" fmla="*/ 1619 h 103346"/>
                <a:gd name="connsiteX11" fmla="*/ 18288 w 71913"/>
                <a:gd name="connsiteY11" fmla="*/ 1619 h 103346"/>
                <a:gd name="connsiteX12" fmla="*/ 18288 w 71913"/>
                <a:gd name="connsiteY12" fmla="*/ 12478 h 103346"/>
                <a:gd name="connsiteX13" fmla="*/ 27813 w 71913"/>
                <a:gd name="connsiteY13" fmla="*/ 3429 h 103346"/>
                <a:gd name="connsiteX14" fmla="*/ 41148 w 71913"/>
                <a:gd name="connsiteY14" fmla="*/ 0 h 103346"/>
                <a:gd name="connsiteX15" fmla="*/ 62960 w 71913"/>
                <a:gd name="connsiteY15" fmla="*/ 10096 h 103346"/>
                <a:gd name="connsiteX16" fmla="*/ 71914 w 71913"/>
                <a:gd name="connsiteY16" fmla="*/ 38100 h 103346"/>
                <a:gd name="connsiteX17" fmla="*/ 62865 w 71913"/>
                <a:gd name="connsiteY17" fmla="*/ 66770 h 103346"/>
                <a:gd name="connsiteX18" fmla="*/ 41053 w 71913"/>
                <a:gd name="connsiteY18" fmla="*/ 76962 h 103346"/>
                <a:gd name="connsiteX19" fmla="*/ 30004 w 71913"/>
                <a:gd name="connsiteY19" fmla="*/ 74581 h 103346"/>
                <a:gd name="connsiteX20" fmla="*/ 19526 w 71913"/>
                <a:gd name="connsiteY20" fmla="*/ 66294 h 103346"/>
                <a:gd name="connsiteX21" fmla="*/ 19526 w 71913"/>
                <a:gd name="connsiteY21" fmla="*/ 103346 h 103346"/>
                <a:gd name="connsiteX22" fmla="*/ 0 w 71913"/>
                <a:gd name="connsiteY22" fmla="*/ 103346 h 103346"/>
                <a:gd name="connsiteX23" fmla="*/ 0 w 71913"/>
                <a:gd name="connsiteY23" fmla="*/ 1715 h 103346"/>
                <a:gd name="connsiteX24" fmla="*/ 0 w 71913"/>
                <a:gd name="connsiteY24" fmla="*/ 1715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913" h="103346">
                  <a:moveTo>
                    <a:pt x="19336" y="37147"/>
                  </a:moveTo>
                  <a:cubicBezTo>
                    <a:pt x="19336" y="45434"/>
                    <a:pt x="20955" y="51530"/>
                    <a:pt x="24289" y="55531"/>
                  </a:cubicBezTo>
                  <a:cubicBezTo>
                    <a:pt x="27527" y="59436"/>
                    <a:pt x="31528" y="61436"/>
                    <a:pt x="36290" y="61436"/>
                  </a:cubicBezTo>
                  <a:cubicBezTo>
                    <a:pt x="41053" y="61436"/>
                    <a:pt x="44577" y="59627"/>
                    <a:pt x="47625" y="56007"/>
                  </a:cubicBezTo>
                  <a:cubicBezTo>
                    <a:pt x="50673" y="52388"/>
                    <a:pt x="52102" y="46387"/>
                    <a:pt x="52102" y="38195"/>
                  </a:cubicBezTo>
                  <a:cubicBezTo>
                    <a:pt x="52102" y="30480"/>
                    <a:pt x="50578" y="24765"/>
                    <a:pt x="47435" y="20955"/>
                  </a:cubicBezTo>
                  <a:cubicBezTo>
                    <a:pt x="44291" y="17240"/>
                    <a:pt x="40481" y="15335"/>
                    <a:pt x="35909" y="15335"/>
                  </a:cubicBezTo>
                  <a:cubicBezTo>
                    <a:pt x="31337" y="15335"/>
                    <a:pt x="27242" y="17145"/>
                    <a:pt x="24003" y="20860"/>
                  </a:cubicBezTo>
                  <a:cubicBezTo>
                    <a:pt x="20860" y="24575"/>
                    <a:pt x="19336" y="30004"/>
                    <a:pt x="19336" y="37147"/>
                  </a:cubicBezTo>
                  <a:lnTo>
                    <a:pt x="19336" y="37147"/>
                  </a:lnTo>
                  <a:close/>
                  <a:moveTo>
                    <a:pt x="95" y="1619"/>
                  </a:moveTo>
                  <a:lnTo>
                    <a:pt x="18288" y="1619"/>
                  </a:lnTo>
                  <a:lnTo>
                    <a:pt x="18288" y="12478"/>
                  </a:lnTo>
                  <a:cubicBezTo>
                    <a:pt x="20669" y="8763"/>
                    <a:pt x="23813" y="5810"/>
                    <a:pt x="27813" y="3429"/>
                  </a:cubicBezTo>
                  <a:cubicBezTo>
                    <a:pt x="31814" y="1143"/>
                    <a:pt x="36290" y="0"/>
                    <a:pt x="41148" y="0"/>
                  </a:cubicBezTo>
                  <a:cubicBezTo>
                    <a:pt x="49721" y="0"/>
                    <a:pt x="56960" y="3334"/>
                    <a:pt x="62960" y="10096"/>
                  </a:cubicBezTo>
                  <a:cubicBezTo>
                    <a:pt x="68961" y="16764"/>
                    <a:pt x="71914" y="26098"/>
                    <a:pt x="71914" y="38100"/>
                  </a:cubicBezTo>
                  <a:cubicBezTo>
                    <a:pt x="71914" y="50102"/>
                    <a:pt x="68866" y="59912"/>
                    <a:pt x="62865" y="66770"/>
                  </a:cubicBezTo>
                  <a:cubicBezTo>
                    <a:pt x="56864" y="73628"/>
                    <a:pt x="49530" y="76962"/>
                    <a:pt x="41053" y="76962"/>
                  </a:cubicBezTo>
                  <a:cubicBezTo>
                    <a:pt x="36957" y="76962"/>
                    <a:pt x="33338" y="76200"/>
                    <a:pt x="30004" y="74581"/>
                  </a:cubicBezTo>
                  <a:cubicBezTo>
                    <a:pt x="26670" y="72962"/>
                    <a:pt x="23241" y="70199"/>
                    <a:pt x="19526" y="66294"/>
                  </a:cubicBezTo>
                  <a:lnTo>
                    <a:pt x="19526" y="103346"/>
                  </a:lnTo>
                  <a:lnTo>
                    <a:pt x="0" y="103346"/>
                  </a:lnTo>
                  <a:lnTo>
                    <a:pt x="0" y="1715"/>
                  </a:lnTo>
                  <a:lnTo>
                    <a:pt x="0" y="17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33271C7-B52E-E46D-FE6A-06B4670143A8}"/>
                </a:ext>
              </a:extLst>
            </p:cNvPr>
            <p:cNvSpPr/>
            <p:nvPr/>
          </p:nvSpPr>
          <p:spPr>
            <a:xfrm>
              <a:off x="6210109" y="3301269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1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9 w 69056"/>
                <a:gd name="connsiteY7" fmla="*/ 53245 h 76866"/>
                <a:gd name="connsiteX8" fmla="*/ 45911 w 69056"/>
                <a:gd name="connsiteY8" fmla="*/ 43720 h 76866"/>
                <a:gd name="connsiteX9" fmla="*/ 45911 w 69056"/>
                <a:gd name="connsiteY9" fmla="*/ 39815 h 76866"/>
                <a:gd name="connsiteX10" fmla="*/ 45911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3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8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6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5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1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4" y="40767"/>
                    <a:pt x="39243" y="41720"/>
                    <a:pt x="33909" y="42863"/>
                  </a:cubicBezTo>
                  <a:cubicBezTo>
                    <a:pt x="28480" y="44006"/>
                    <a:pt x="24956" y="45148"/>
                    <a:pt x="23336" y="46291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7" y="55817"/>
                    <a:pt x="45149" y="53245"/>
                  </a:cubicBezTo>
                  <a:cubicBezTo>
                    <a:pt x="45625" y="51626"/>
                    <a:pt x="45911" y="48387"/>
                    <a:pt x="45911" y="43720"/>
                  </a:cubicBezTo>
                  <a:lnTo>
                    <a:pt x="45911" y="39815"/>
                  </a:lnTo>
                  <a:lnTo>
                    <a:pt x="45911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3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2" y="0"/>
                    <a:pt x="48958" y="1048"/>
                    <a:pt x="53245" y="3048"/>
                  </a:cubicBezTo>
                  <a:cubicBezTo>
                    <a:pt x="57531" y="5143"/>
                    <a:pt x="60484" y="7715"/>
                    <a:pt x="62198" y="10858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3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6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6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5"/>
                  </a:cubicBezTo>
                  <a:cubicBezTo>
                    <a:pt x="0" y="50864"/>
                    <a:pt x="953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1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0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491048D-E21F-ACCB-7074-2DFBD4EB1010}"/>
                </a:ext>
              </a:extLst>
            </p:cNvPr>
            <p:cNvSpPr/>
            <p:nvPr/>
          </p:nvSpPr>
          <p:spPr>
            <a:xfrm>
              <a:off x="6293929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4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4 w 67246"/>
                <a:gd name="connsiteY16" fmla="*/ 8191 h 75247"/>
                <a:gd name="connsiteX17" fmla="*/ 66104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1" y="14859"/>
                    <a:pt x="35624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4" y="8191"/>
                  </a:cubicBezTo>
                  <a:cubicBezTo>
                    <a:pt x="64103" y="10573"/>
                    <a:pt x="65437" y="13335"/>
                    <a:pt x="66104" y="16383"/>
                  </a:cubicBezTo>
                  <a:cubicBezTo>
                    <a:pt x="66770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3A0AC91-8708-9D07-9210-3CB39568CAA9}"/>
                </a:ext>
              </a:extLst>
            </p:cNvPr>
            <p:cNvSpPr/>
            <p:nvPr/>
          </p:nvSpPr>
          <p:spPr>
            <a:xfrm>
              <a:off x="6419945" y="3302888"/>
              <a:ext cx="67056" cy="75342"/>
            </a:xfrm>
            <a:custGeom>
              <a:avLst/>
              <a:gdLst>
                <a:gd name="connsiteX0" fmla="*/ 48958 w 67056"/>
                <a:gd name="connsiteY0" fmla="*/ 73628 h 75342"/>
                <a:gd name="connsiteX1" fmla="*/ 48958 w 67056"/>
                <a:gd name="connsiteY1" fmla="*/ 62579 h 75342"/>
                <a:gd name="connsiteX2" fmla="*/ 38386 w 67056"/>
                <a:gd name="connsiteY2" fmla="*/ 71914 h 75342"/>
                <a:gd name="connsiteX3" fmla="*/ 24575 w 67056"/>
                <a:gd name="connsiteY3" fmla="*/ 75343 h 75342"/>
                <a:gd name="connsiteX4" fmla="*/ 11240 w 67056"/>
                <a:gd name="connsiteY4" fmla="*/ 72104 h 75342"/>
                <a:gd name="connsiteX5" fmla="*/ 2667 w 67056"/>
                <a:gd name="connsiteY5" fmla="*/ 62960 h 75342"/>
                <a:gd name="connsiteX6" fmla="*/ 0 w 67056"/>
                <a:gd name="connsiteY6" fmla="*/ 46672 h 75342"/>
                <a:gd name="connsiteX7" fmla="*/ 0 w 67056"/>
                <a:gd name="connsiteY7" fmla="*/ 95 h 75342"/>
                <a:gd name="connsiteX8" fmla="*/ 19526 w 67056"/>
                <a:gd name="connsiteY8" fmla="*/ 95 h 75342"/>
                <a:gd name="connsiteX9" fmla="*/ 19526 w 67056"/>
                <a:gd name="connsiteY9" fmla="*/ 33909 h 75342"/>
                <a:gd name="connsiteX10" fmla="*/ 20574 w 67056"/>
                <a:gd name="connsiteY10" fmla="*/ 52959 h 75342"/>
                <a:gd name="connsiteX11" fmla="*/ 24479 w 67056"/>
                <a:gd name="connsiteY11" fmla="*/ 58483 h 75342"/>
                <a:gd name="connsiteX12" fmla="*/ 31718 w 67056"/>
                <a:gd name="connsiteY12" fmla="*/ 60484 h 75342"/>
                <a:gd name="connsiteX13" fmla="*/ 40672 w 67056"/>
                <a:gd name="connsiteY13" fmla="*/ 57721 h 75342"/>
                <a:gd name="connsiteX14" fmla="*/ 46101 w 67056"/>
                <a:gd name="connsiteY14" fmla="*/ 50959 h 75342"/>
                <a:gd name="connsiteX15" fmla="*/ 47530 w 67056"/>
                <a:gd name="connsiteY15" fmla="*/ 31052 h 75342"/>
                <a:gd name="connsiteX16" fmla="*/ 47530 w 67056"/>
                <a:gd name="connsiteY16" fmla="*/ 0 h 75342"/>
                <a:gd name="connsiteX17" fmla="*/ 67056 w 67056"/>
                <a:gd name="connsiteY17" fmla="*/ 0 h 75342"/>
                <a:gd name="connsiteX18" fmla="*/ 67056 w 67056"/>
                <a:gd name="connsiteY18" fmla="*/ 73628 h 75342"/>
                <a:gd name="connsiteX19" fmla="*/ 48958 w 67056"/>
                <a:gd name="connsiteY19" fmla="*/ 73628 h 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056" h="75342">
                  <a:moveTo>
                    <a:pt x="48958" y="73628"/>
                  </a:moveTo>
                  <a:lnTo>
                    <a:pt x="48958" y="62579"/>
                  </a:lnTo>
                  <a:cubicBezTo>
                    <a:pt x="46292" y="66484"/>
                    <a:pt x="42767" y="69628"/>
                    <a:pt x="38386" y="71914"/>
                  </a:cubicBezTo>
                  <a:cubicBezTo>
                    <a:pt x="34004" y="74200"/>
                    <a:pt x="29432" y="75343"/>
                    <a:pt x="24575" y="75343"/>
                  </a:cubicBezTo>
                  <a:cubicBezTo>
                    <a:pt x="19717" y="75343"/>
                    <a:pt x="15145" y="74295"/>
                    <a:pt x="11240" y="72104"/>
                  </a:cubicBezTo>
                  <a:cubicBezTo>
                    <a:pt x="7334" y="69914"/>
                    <a:pt x="4477" y="66866"/>
                    <a:pt x="2667" y="62960"/>
                  </a:cubicBezTo>
                  <a:cubicBezTo>
                    <a:pt x="953" y="59055"/>
                    <a:pt x="0" y="53626"/>
                    <a:pt x="0" y="46672"/>
                  </a:cubicBezTo>
                  <a:lnTo>
                    <a:pt x="0" y="95"/>
                  </a:lnTo>
                  <a:lnTo>
                    <a:pt x="19526" y="95"/>
                  </a:lnTo>
                  <a:lnTo>
                    <a:pt x="19526" y="33909"/>
                  </a:lnTo>
                  <a:cubicBezTo>
                    <a:pt x="19526" y="44291"/>
                    <a:pt x="19907" y="50578"/>
                    <a:pt x="20574" y="52959"/>
                  </a:cubicBezTo>
                  <a:cubicBezTo>
                    <a:pt x="21336" y="55340"/>
                    <a:pt x="22574" y="57150"/>
                    <a:pt x="24479" y="58483"/>
                  </a:cubicBezTo>
                  <a:cubicBezTo>
                    <a:pt x="26384" y="59817"/>
                    <a:pt x="28766" y="60484"/>
                    <a:pt x="31718" y="60484"/>
                  </a:cubicBezTo>
                  <a:cubicBezTo>
                    <a:pt x="35052" y="60484"/>
                    <a:pt x="38005" y="59531"/>
                    <a:pt x="40672" y="57721"/>
                  </a:cubicBezTo>
                  <a:cubicBezTo>
                    <a:pt x="43339" y="55912"/>
                    <a:pt x="45149" y="53626"/>
                    <a:pt x="46101" y="50959"/>
                  </a:cubicBezTo>
                  <a:cubicBezTo>
                    <a:pt x="47054" y="48292"/>
                    <a:pt x="47530" y="41624"/>
                    <a:pt x="47530" y="31052"/>
                  </a:cubicBezTo>
                  <a:lnTo>
                    <a:pt x="47530" y="0"/>
                  </a:lnTo>
                  <a:lnTo>
                    <a:pt x="67056" y="0"/>
                  </a:lnTo>
                  <a:lnTo>
                    <a:pt x="67056" y="73628"/>
                  </a:lnTo>
                  <a:lnTo>
                    <a:pt x="48958" y="7362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CD4A38B-3AD8-48B2-0146-B5FAD4CB3361}"/>
                </a:ext>
              </a:extLst>
            </p:cNvPr>
            <p:cNvSpPr/>
            <p:nvPr/>
          </p:nvSpPr>
          <p:spPr>
            <a:xfrm>
              <a:off x="6506908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4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3 w 67246"/>
                <a:gd name="connsiteY16" fmla="*/ 8191 h 75247"/>
                <a:gd name="connsiteX17" fmla="*/ 66104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1" y="14859"/>
                    <a:pt x="35624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3" y="8191"/>
                  </a:cubicBezTo>
                  <a:cubicBezTo>
                    <a:pt x="64103" y="10573"/>
                    <a:pt x="65437" y="13335"/>
                    <a:pt x="66104" y="16383"/>
                  </a:cubicBezTo>
                  <a:cubicBezTo>
                    <a:pt x="66866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D751B1C-9D98-0B90-466F-A77D177CA530}"/>
                </a:ext>
              </a:extLst>
            </p:cNvPr>
            <p:cNvSpPr/>
            <p:nvPr/>
          </p:nvSpPr>
          <p:spPr>
            <a:xfrm>
              <a:off x="6593871" y="3274884"/>
              <a:ext cx="19526" cy="101631"/>
            </a:xfrm>
            <a:custGeom>
              <a:avLst/>
              <a:gdLst>
                <a:gd name="connsiteX0" fmla="*/ 0 w 19526"/>
                <a:gd name="connsiteY0" fmla="*/ 101632 h 101631"/>
                <a:gd name="connsiteX1" fmla="*/ 0 w 19526"/>
                <a:gd name="connsiteY1" fmla="*/ 28004 h 101631"/>
                <a:gd name="connsiteX2" fmla="*/ 19526 w 19526"/>
                <a:gd name="connsiteY2" fmla="*/ 28004 h 101631"/>
                <a:gd name="connsiteX3" fmla="*/ 19526 w 19526"/>
                <a:gd name="connsiteY3" fmla="*/ 101632 h 101631"/>
                <a:gd name="connsiteX4" fmla="*/ 0 w 19526"/>
                <a:gd name="connsiteY4" fmla="*/ 101632 h 101631"/>
                <a:gd name="connsiteX5" fmla="*/ 0 w 19526"/>
                <a:gd name="connsiteY5" fmla="*/ 18002 h 101631"/>
                <a:gd name="connsiteX6" fmla="*/ 0 w 19526"/>
                <a:gd name="connsiteY6" fmla="*/ 0 h 101631"/>
                <a:gd name="connsiteX7" fmla="*/ 19526 w 19526"/>
                <a:gd name="connsiteY7" fmla="*/ 0 h 101631"/>
                <a:gd name="connsiteX8" fmla="*/ 19526 w 19526"/>
                <a:gd name="connsiteY8" fmla="*/ 18002 h 101631"/>
                <a:gd name="connsiteX9" fmla="*/ 0 w 19526"/>
                <a:gd name="connsiteY9" fmla="*/ 1800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" h="101631">
                  <a:moveTo>
                    <a:pt x="0" y="101632"/>
                  </a:moveTo>
                  <a:lnTo>
                    <a:pt x="0" y="28004"/>
                  </a:lnTo>
                  <a:lnTo>
                    <a:pt x="19526" y="28004"/>
                  </a:lnTo>
                  <a:lnTo>
                    <a:pt x="19526" y="101632"/>
                  </a:lnTo>
                  <a:lnTo>
                    <a:pt x="0" y="101632"/>
                  </a:lnTo>
                  <a:close/>
                  <a:moveTo>
                    <a:pt x="0" y="18002"/>
                  </a:moveTo>
                  <a:lnTo>
                    <a:pt x="0" y="0"/>
                  </a:lnTo>
                  <a:lnTo>
                    <a:pt x="19526" y="0"/>
                  </a:lnTo>
                  <a:lnTo>
                    <a:pt x="19526" y="18002"/>
                  </a:lnTo>
                  <a:lnTo>
                    <a:pt x="0" y="1800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74EF768-96E9-3065-A88A-6363BAEEF9E1}"/>
                </a:ext>
              </a:extLst>
            </p:cNvPr>
            <p:cNvSpPr/>
            <p:nvPr/>
          </p:nvSpPr>
          <p:spPr>
            <a:xfrm>
              <a:off x="6628828" y="3301173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3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6"/>
                    <a:pt x="43148" y="15811"/>
                    <a:pt x="38100" y="15811"/>
                  </a:cubicBezTo>
                  <a:cubicBezTo>
                    <a:pt x="33052" y="15811"/>
                    <a:pt x="28766" y="17716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7"/>
                    <a:pt x="76009" y="27241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3"/>
                    <a:pt x="49054" y="76962"/>
                    <a:pt x="38100" y="76962"/>
                  </a:cubicBezTo>
                  <a:cubicBezTo>
                    <a:pt x="31337" y="76962"/>
                    <a:pt x="24955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0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E53C2D84-1B9D-EB52-BD40-7C5763747D3D}"/>
                </a:ext>
              </a:extLst>
            </p:cNvPr>
            <p:cNvSpPr/>
            <p:nvPr/>
          </p:nvSpPr>
          <p:spPr>
            <a:xfrm>
              <a:off x="6719887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4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3 w 67246"/>
                <a:gd name="connsiteY16" fmla="*/ 8191 h 75247"/>
                <a:gd name="connsiteX17" fmla="*/ 66104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1" y="14859"/>
                    <a:pt x="35624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3" y="8191"/>
                  </a:cubicBezTo>
                  <a:cubicBezTo>
                    <a:pt x="64103" y="10573"/>
                    <a:pt x="65437" y="13335"/>
                    <a:pt x="66104" y="16383"/>
                  </a:cubicBezTo>
                  <a:cubicBezTo>
                    <a:pt x="66866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6C0CECF-2C97-5988-6B45-1FBDBB18D2CA}"/>
                </a:ext>
              </a:extLst>
            </p:cNvPr>
            <p:cNvSpPr/>
            <p:nvPr/>
          </p:nvSpPr>
          <p:spPr>
            <a:xfrm>
              <a:off x="6806850" y="3274884"/>
              <a:ext cx="19526" cy="101631"/>
            </a:xfrm>
            <a:custGeom>
              <a:avLst/>
              <a:gdLst>
                <a:gd name="connsiteX0" fmla="*/ 0 w 19526"/>
                <a:gd name="connsiteY0" fmla="*/ 101632 h 101631"/>
                <a:gd name="connsiteX1" fmla="*/ 0 w 19526"/>
                <a:gd name="connsiteY1" fmla="*/ 28004 h 101631"/>
                <a:gd name="connsiteX2" fmla="*/ 19526 w 19526"/>
                <a:gd name="connsiteY2" fmla="*/ 28004 h 101631"/>
                <a:gd name="connsiteX3" fmla="*/ 19526 w 19526"/>
                <a:gd name="connsiteY3" fmla="*/ 101632 h 101631"/>
                <a:gd name="connsiteX4" fmla="*/ 0 w 19526"/>
                <a:gd name="connsiteY4" fmla="*/ 101632 h 101631"/>
                <a:gd name="connsiteX5" fmla="*/ 0 w 19526"/>
                <a:gd name="connsiteY5" fmla="*/ 18002 h 101631"/>
                <a:gd name="connsiteX6" fmla="*/ 0 w 19526"/>
                <a:gd name="connsiteY6" fmla="*/ 0 h 101631"/>
                <a:gd name="connsiteX7" fmla="*/ 19526 w 19526"/>
                <a:gd name="connsiteY7" fmla="*/ 0 h 101631"/>
                <a:gd name="connsiteX8" fmla="*/ 19526 w 19526"/>
                <a:gd name="connsiteY8" fmla="*/ 18002 h 101631"/>
                <a:gd name="connsiteX9" fmla="*/ 0 w 19526"/>
                <a:gd name="connsiteY9" fmla="*/ 1800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" h="101631">
                  <a:moveTo>
                    <a:pt x="0" y="101632"/>
                  </a:moveTo>
                  <a:lnTo>
                    <a:pt x="0" y="28004"/>
                  </a:lnTo>
                  <a:lnTo>
                    <a:pt x="19526" y="28004"/>
                  </a:lnTo>
                  <a:lnTo>
                    <a:pt x="19526" y="101632"/>
                  </a:lnTo>
                  <a:lnTo>
                    <a:pt x="0" y="101632"/>
                  </a:lnTo>
                  <a:close/>
                  <a:moveTo>
                    <a:pt x="0" y="18002"/>
                  </a:moveTo>
                  <a:lnTo>
                    <a:pt x="0" y="0"/>
                  </a:lnTo>
                  <a:lnTo>
                    <a:pt x="19526" y="0"/>
                  </a:lnTo>
                  <a:lnTo>
                    <a:pt x="19526" y="18002"/>
                  </a:lnTo>
                  <a:lnTo>
                    <a:pt x="0" y="1800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94537D0-C0B8-C816-05F0-BB2F764A446C}"/>
                </a:ext>
              </a:extLst>
            </p:cNvPr>
            <p:cNvSpPr/>
            <p:nvPr/>
          </p:nvSpPr>
          <p:spPr>
            <a:xfrm>
              <a:off x="6845998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3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3 w 67246"/>
                <a:gd name="connsiteY16" fmla="*/ 8191 h 75247"/>
                <a:gd name="connsiteX17" fmla="*/ 66103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0" y="14859"/>
                    <a:pt x="35623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3" y="8191"/>
                  </a:cubicBezTo>
                  <a:cubicBezTo>
                    <a:pt x="64103" y="10573"/>
                    <a:pt x="65437" y="13335"/>
                    <a:pt x="66103" y="16383"/>
                  </a:cubicBezTo>
                  <a:cubicBezTo>
                    <a:pt x="66770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44F68A6-FC96-5908-3C91-2B7AEAA23261}"/>
                </a:ext>
              </a:extLst>
            </p:cNvPr>
            <p:cNvSpPr/>
            <p:nvPr/>
          </p:nvSpPr>
          <p:spPr>
            <a:xfrm>
              <a:off x="5713666" y="3471576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7"/>
                    <a:pt x="43148" y="15811"/>
                    <a:pt x="38100" y="15811"/>
                  </a:cubicBezTo>
                  <a:cubicBezTo>
                    <a:pt x="33052" y="15811"/>
                    <a:pt x="28765" y="17717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8"/>
                    <a:pt x="76009" y="27242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2"/>
                    <a:pt x="49054" y="76962"/>
                    <a:pt x="38100" y="76962"/>
                  </a:cubicBezTo>
                  <a:cubicBezTo>
                    <a:pt x="31337" y="76962"/>
                    <a:pt x="24956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1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4C14EC2-8559-C2BF-9FC2-480E706E9DB6}"/>
                </a:ext>
              </a:extLst>
            </p:cNvPr>
            <p:cNvSpPr/>
            <p:nvPr/>
          </p:nvSpPr>
          <p:spPr>
            <a:xfrm>
              <a:off x="5797867" y="3471576"/>
              <a:ext cx="68770" cy="77057"/>
            </a:xfrm>
            <a:custGeom>
              <a:avLst/>
              <a:gdLst>
                <a:gd name="connsiteX0" fmla="*/ 286 w 68770"/>
                <a:gd name="connsiteY0" fmla="*/ 54292 h 77057"/>
                <a:gd name="connsiteX1" fmla="*/ 19812 w 68770"/>
                <a:gd name="connsiteY1" fmla="*/ 51340 h 77057"/>
                <a:gd name="connsiteX2" fmla="*/ 24860 w 68770"/>
                <a:gd name="connsiteY2" fmla="*/ 60008 h 77057"/>
                <a:gd name="connsiteX3" fmla="*/ 35528 w 68770"/>
                <a:gd name="connsiteY3" fmla="*/ 62960 h 77057"/>
                <a:gd name="connsiteX4" fmla="*/ 46863 w 68770"/>
                <a:gd name="connsiteY4" fmla="*/ 60198 h 77057"/>
                <a:gd name="connsiteX5" fmla="*/ 49435 w 68770"/>
                <a:gd name="connsiteY5" fmla="*/ 54959 h 77057"/>
                <a:gd name="connsiteX6" fmla="*/ 48006 w 68770"/>
                <a:gd name="connsiteY6" fmla="*/ 51244 h 77057"/>
                <a:gd name="connsiteX7" fmla="*/ 41529 w 68770"/>
                <a:gd name="connsiteY7" fmla="*/ 48673 h 77057"/>
                <a:gd name="connsiteX8" fmla="*/ 11621 w 68770"/>
                <a:gd name="connsiteY8" fmla="*/ 39148 h 77057"/>
                <a:gd name="connsiteX9" fmla="*/ 2858 w 68770"/>
                <a:gd name="connsiteY9" fmla="*/ 22574 h 77057"/>
                <a:gd name="connsiteX10" fmla="*/ 10382 w 68770"/>
                <a:gd name="connsiteY10" fmla="*/ 6477 h 77057"/>
                <a:gd name="connsiteX11" fmla="*/ 33814 w 68770"/>
                <a:gd name="connsiteY11" fmla="*/ 0 h 77057"/>
                <a:gd name="connsiteX12" fmla="*/ 56293 w 68770"/>
                <a:gd name="connsiteY12" fmla="*/ 4953 h 77057"/>
                <a:gd name="connsiteX13" fmla="*/ 66389 w 68770"/>
                <a:gd name="connsiteY13" fmla="*/ 19526 h 77057"/>
                <a:gd name="connsiteX14" fmla="*/ 48006 w 68770"/>
                <a:gd name="connsiteY14" fmla="*/ 22955 h 77057"/>
                <a:gd name="connsiteX15" fmla="*/ 43529 w 68770"/>
                <a:gd name="connsiteY15" fmla="*/ 16383 h 77057"/>
                <a:gd name="connsiteX16" fmla="*/ 34100 w 68770"/>
                <a:gd name="connsiteY16" fmla="*/ 14097 h 77057"/>
                <a:gd name="connsiteX17" fmla="*/ 23051 w 68770"/>
                <a:gd name="connsiteY17" fmla="*/ 16288 h 77057"/>
                <a:gd name="connsiteX18" fmla="*/ 20860 w 68770"/>
                <a:gd name="connsiteY18" fmla="*/ 20193 h 77057"/>
                <a:gd name="connsiteX19" fmla="*/ 22765 w 68770"/>
                <a:gd name="connsiteY19" fmla="*/ 23717 h 77057"/>
                <a:gd name="connsiteX20" fmla="*/ 40958 w 68770"/>
                <a:gd name="connsiteY20" fmla="*/ 29242 h 77057"/>
                <a:gd name="connsiteX21" fmla="*/ 62675 w 68770"/>
                <a:gd name="connsiteY21" fmla="*/ 37910 h 77057"/>
                <a:gd name="connsiteX22" fmla="*/ 68771 w 68770"/>
                <a:gd name="connsiteY22" fmla="*/ 52388 h 77057"/>
                <a:gd name="connsiteX23" fmla="*/ 60293 w 68770"/>
                <a:gd name="connsiteY23" fmla="*/ 69818 h 77057"/>
                <a:gd name="connsiteX24" fmla="*/ 35243 w 68770"/>
                <a:gd name="connsiteY24" fmla="*/ 77057 h 77057"/>
                <a:gd name="connsiteX25" fmla="*/ 11430 w 68770"/>
                <a:gd name="connsiteY25" fmla="*/ 70961 h 77057"/>
                <a:gd name="connsiteX26" fmla="*/ 0 w 68770"/>
                <a:gd name="connsiteY26" fmla="*/ 54388 h 77057"/>
                <a:gd name="connsiteX27" fmla="*/ 0 w 68770"/>
                <a:gd name="connsiteY27" fmla="*/ 54388 h 7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770" h="77057">
                  <a:moveTo>
                    <a:pt x="286" y="54292"/>
                  </a:moveTo>
                  <a:lnTo>
                    <a:pt x="19812" y="51340"/>
                  </a:lnTo>
                  <a:cubicBezTo>
                    <a:pt x="20669" y="55150"/>
                    <a:pt x="22289" y="58007"/>
                    <a:pt x="24860" y="60008"/>
                  </a:cubicBezTo>
                  <a:cubicBezTo>
                    <a:pt x="27432" y="62008"/>
                    <a:pt x="30956" y="62960"/>
                    <a:pt x="35528" y="62960"/>
                  </a:cubicBezTo>
                  <a:cubicBezTo>
                    <a:pt x="40577" y="62960"/>
                    <a:pt x="44387" y="62008"/>
                    <a:pt x="46863" y="60198"/>
                  </a:cubicBezTo>
                  <a:cubicBezTo>
                    <a:pt x="48578" y="58865"/>
                    <a:pt x="49435" y="57150"/>
                    <a:pt x="49435" y="54959"/>
                  </a:cubicBezTo>
                  <a:cubicBezTo>
                    <a:pt x="49435" y="53435"/>
                    <a:pt x="48958" y="52292"/>
                    <a:pt x="48006" y="51244"/>
                  </a:cubicBezTo>
                  <a:cubicBezTo>
                    <a:pt x="47054" y="50292"/>
                    <a:pt x="44863" y="49435"/>
                    <a:pt x="41529" y="48673"/>
                  </a:cubicBezTo>
                  <a:cubicBezTo>
                    <a:pt x="25813" y="45244"/>
                    <a:pt x="15812" y="42005"/>
                    <a:pt x="11621" y="39148"/>
                  </a:cubicBezTo>
                  <a:cubicBezTo>
                    <a:pt x="5810" y="35147"/>
                    <a:pt x="2858" y="29623"/>
                    <a:pt x="2858" y="22574"/>
                  </a:cubicBezTo>
                  <a:cubicBezTo>
                    <a:pt x="2858" y="16193"/>
                    <a:pt x="5334" y="10859"/>
                    <a:pt x="10382" y="6477"/>
                  </a:cubicBezTo>
                  <a:cubicBezTo>
                    <a:pt x="15431" y="2096"/>
                    <a:pt x="23241" y="0"/>
                    <a:pt x="33814" y="0"/>
                  </a:cubicBezTo>
                  <a:cubicBezTo>
                    <a:pt x="44387" y="0"/>
                    <a:pt x="51340" y="1619"/>
                    <a:pt x="56293" y="4953"/>
                  </a:cubicBezTo>
                  <a:cubicBezTo>
                    <a:pt x="61151" y="8192"/>
                    <a:pt x="64580" y="13049"/>
                    <a:pt x="66389" y="19526"/>
                  </a:cubicBezTo>
                  <a:lnTo>
                    <a:pt x="48006" y="22955"/>
                  </a:lnTo>
                  <a:cubicBezTo>
                    <a:pt x="47244" y="20098"/>
                    <a:pt x="45720" y="17907"/>
                    <a:pt x="43529" y="16383"/>
                  </a:cubicBezTo>
                  <a:cubicBezTo>
                    <a:pt x="41339" y="14859"/>
                    <a:pt x="38195" y="14097"/>
                    <a:pt x="34100" y="14097"/>
                  </a:cubicBezTo>
                  <a:cubicBezTo>
                    <a:pt x="28956" y="14097"/>
                    <a:pt x="25337" y="14859"/>
                    <a:pt x="23051" y="16288"/>
                  </a:cubicBezTo>
                  <a:cubicBezTo>
                    <a:pt x="21527" y="17336"/>
                    <a:pt x="20860" y="18669"/>
                    <a:pt x="20860" y="20193"/>
                  </a:cubicBezTo>
                  <a:cubicBezTo>
                    <a:pt x="20860" y="21622"/>
                    <a:pt x="21527" y="22765"/>
                    <a:pt x="22765" y="23717"/>
                  </a:cubicBezTo>
                  <a:cubicBezTo>
                    <a:pt x="24479" y="25051"/>
                    <a:pt x="30575" y="26861"/>
                    <a:pt x="40958" y="29242"/>
                  </a:cubicBezTo>
                  <a:cubicBezTo>
                    <a:pt x="51340" y="31623"/>
                    <a:pt x="58579" y="34481"/>
                    <a:pt x="62675" y="37910"/>
                  </a:cubicBezTo>
                  <a:cubicBezTo>
                    <a:pt x="66770" y="41339"/>
                    <a:pt x="68771" y="46196"/>
                    <a:pt x="68771" y="52388"/>
                  </a:cubicBezTo>
                  <a:cubicBezTo>
                    <a:pt x="68771" y="59150"/>
                    <a:pt x="65913" y="64961"/>
                    <a:pt x="60293" y="69818"/>
                  </a:cubicBezTo>
                  <a:cubicBezTo>
                    <a:pt x="54674" y="74676"/>
                    <a:pt x="46292" y="77057"/>
                    <a:pt x="35243" y="77057"/>
                  </a:cubicBezTo>
                  <a:cubicBezTo>
                    <a:pt x="25241" y="77057"/>
                    <a:pt x="17240" y="75057"/>
                    <a:pt x="11430" y="70961"/>
                  </a:cubicBezTo>
                  <a:cubicBezTo>
                    <a:pt x="5620" y="66866"/>
                    <a:pt x="1715" y="61341"/>
                    <a:pt x="0" y="54388"/>
                  </a:cubicBezTo>
                  <a:lnTo>
                    <a:pt x="0" y="543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DF6EBC5-6E92-519F-B712-1D2B74989ED4}"/>
                </a:ext>
              </a:extLst>
            </p:cNvPr>
            <p:cNvSpPr/>
            <p:nvPr/>
          </p:nvSpPr>
          <p:spPr>
            <a:xfrm>
              <a:off x="5878925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8 w 69056"/>
                <a:gd name="connsiteY7" fmla="*/ 53245 h 76866"/>
                <a:gd name="connsiteX8" fmla="*/ 45910 w 69056"/>
                <a:gd name="connsiteY8" fmla="*/ 43720 h 76866"/>
                <a:gd name="connsiteX9" fmla="*/ 45910 w 69056"/>
                <a:gd name="connsiteY9" fmla="*/ 39815 h 76866"/>
                <a:gd name="connsiteX10" fmla="*/ 45910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0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717 w 69056"/>
                <a:gd name="connsiteY36" fmla="*/ 23908 h 76866"/>
                <a:gd name="connsiteX37" fmla="*/ 19717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4" y="40767"/>
                    <a:pt x="39243" y="41720"/>
                    <a:pt x="33909" y="42863"/>
                  </a:cubicBezTo>
                  <a:cubicBezTo>
                    <a:pt x="28480" y="44005"/>
                    <a:pt x="24956" y="45149"/>
                    <a:pt x="23336" y="46292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7" y="55817"/>
                    <a:pt x="45148" y="53245"/>
                  </a:cubicBezTo>
                  <a:cubicBezTo>
                    <a:pt x="45625" y="51626"/>
                    <a:pt x="45910" y="48387"/>
                    <a:pt x="45910" y="43720"/>
                  </a:cubicBezTo>
                  <a:lnTo>
                    <a:pt x="45910" y="39815"/>
                  </a:lnTo>
                  <a:lnTo>
                    <a:pt x="45910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1" y="0"/>
                    <a:pt x="48958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6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2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0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717" y="23908"/>
                  </a:cubicBezTo>
                  <a:lnTo>
                    <a:pt x="19717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4FC9E22-F936-F6F5-14E1-6B646EC55A90}"/>
                </a:ext>
              </a:extLst>
            </p:cNvPr>
            <p:cNvSpPr/>
            <p:nvPr/>
          </p:nvSpPr>
          <p:spPr>
            <a:xfrm>
              <a:off x="5962078" y="3471576"/>
              <a:ext cx="47720" cy="75438"/>
            </a:xfrm>
            <a:custGeom>
              <a:avLst/>
              <a:gdLst>
                <a:gd name="connsiteX0" fmla="*/ 19526 w 47720"/>
                <a:gd name="connsiteY0" fmla="*/ 75343 h 75438"/>
                <a:gd name="connsiteX1" fmla="*/ 0 w 47720"/>
                <a:gd name="connsiteY1" fmla="*/ 75343 h 75438"/>
                <a:gd name="connsiteX2" fmla="*/ 0 w 47720"/>
                <a:gd name="connsiteY2" fmla="*/ 1715 h 75438"/>
                <a:gd name="connsiteX3" fmla="*/ 18097 w 47720"/>
                <a:gd name="connsiteY3" fmla="*/ 1715 h 75438"/>
                <a:gd name="connsiteX4" fmla="*/ 18097 w 47720"/>
                <a:gd name="connsiteY4" fmla="*/ 12192 h 75438"/>
                <a:gd name="connsiteX5" fmla="*/ 26479 w 47720"/>
                <a:gd name="connsiteY5" fmla="*/ 2381 h 75438"/>
                <a:gd name="connsiteX6" fmla="*/ 34861 w 47720"/>
                <a:gd name="connsiteY6" fmla="*/ 0 h 75438"/>
                <a:gd name="connsiteX7" fmla="*/ 47720 w 47720"/>
                <a:gd name="connsiteY7" fmla="*/ 3715 h 75438"/>
                <a:gd name="connsiteX8" fmla="*/ 41719 w 47720"/>
                <a:gd name="connsiteY8" fmla="*/ 20669 h 75438"/>
                <a:gd name="connsiteX9" fmla="*/ 32575 w 47720"/>
                <a:gd name="connsiteY9" fmla="*/ 17526 h 75438"/>
                <a:gd name="connsiteX10" fmla="*/ 25622 w 47720"/>
                <a:gd name="connsiteY10" fmla="*/ 19812 h 75438"/>
                <a:gd name="connsiteX11" fmla="*/ 21146 w 47720"/>
                <a:gd name="connsiteY11" fmla="*/ 28004 h 75438"/>
                <a:gd name="connsiteX12" fmla="*/ 19526 w 47720"/>
                <a:gd name="connsiteY12" fmla="*/ 52673 h 75438"/>
                <a:gd name="connsiteX13" fmla="*/ 19526 w 47720"/>
                <a:gd name="connsiteY13" fmla="*/ 75438 h 75438"/>
                <a:gd name="connsiteX14" fmla="*/ 19526 w 47720"/>
                <a:gd name="connsiteY14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720" h="75438">
                  <a:moveTo>
                    <a:pt x="19526" y="75343"/>
                  </a:moveTo>
                  <a:lnTo>
                    <a:pt x="0" y="75343"/>
                  </a:lnTo>
                  <a:lnTo>
                    <a:pt x="0" y="1715"/>
                  </a:lnTo>
                  <a:lnTo>
                    <a:pt x="18097" y="1715"/>
                  </a:lnTo>
                  <a:lnTo>
                    <a:pt x="18097" y="12192"/>
                  </a:lnTo>
                  <a:cubicBezTo>
                    <a:pt x="21241" y="7239"/>
                    <a:pt x="24003" y="4001"/>
                    <a:pt x="26479" y="2381"/>
                  </a:cubicBezTo>
                  <a:cubicBezTo>
                    <a:pt x="28956" y="857"/>
                    <a:pt x="31718" y="0"/>
                    <a:pt x="34861" y="0"/>
                  </a:cubicBezTo>
                  <a:cubicBezTo>
                    <a:pt x="39338" y="0"/>
                    <a:pt x="43529" y="1238"/>
                    <a:pt x="47720" y="3715"/>
                  </a:cubicBezTo>
                  <a:lnTo>
                    <a:pt x="41719" y="20669"/>
                  </a:lnTo>
                  <a:cubicBezTo>
                    <a:pt x="38481" y="18574"/>
                    <a:pt x="35433" y="17526"/>
                    <a:pt x="32575" y="17526"/>
                  </a:cubicBezTo>
                  <a:cubicBezTo>
                    <a:pt x="29718" y="17526"/>
                    <a:pt x="27527" y="18288"/>
                    <a:pt x="25622" y="19812"/>
                  </a:cubicBezTo>
                  <a:cubicBezTo>
                    <a:pt x="23717" y="21336"/>
                    <a:pt x="22193" y="24003"/>
                    <a:pt x="21146" y="28004"/>
                  </a:cubicBezTo>
                  <a:cubicBezTo>
                    <a:pt x="20098" y="31909"/>
                    <a:pt x="19526" y="40195"/>
                    <a:pt x="19526" y="52673"/>
                  </a:cubicBezTo>
                  <a:lnTo>
                    <a:pt x="19526" y="75438"/>
                  </a:lnTo>
                  <a:lnTo>
                    <a:pt x="19526" y="7543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0682496-09B5-7468-BB56-ECB44A2632B4}"/>
                </a:ext>
              </a:extLst>
            </p:cNvPr>
            <p:cNvSpPr/>
            <p:nvPr/>
          </p:nvSpPr>
          <p:spPr>
            <a:xfrm>
              <a:off x="6013132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8 w 69056"/>
                <a:gd name="connsiteY7" fmla="*/ 53245 h 76866"/>
                <a:gd name="connsiteX8" fmla="*/ 45910 w 69056"/>
                <a:gd name="connsiteY8" fmla="*/ 43720 h 76866"/>
                <a:gd name="connsiteX9" fmla="*/ 45910 w 69056"/>
                <a:gd name="connsiteY9" fmla="*/ 39815 h 76866"/>
                <a:gd name="connsiteX10" fmla="*/ 45910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0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3" y="40767"/>
                    <a:pt x="39243" y="41720"/>
                    <a:pt x="33909" y="42863"/>
                  </a:cubicBezTo>
                  <a:cubicBezTo>
                    <a:pt x="28480" y="44005"/>
                    <a:pt x="24955" y="45149"/>
                    <a:pt x="23336" y="46292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4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6" y="55817"/>
                    <a:pt x="45148" y="53245"/>
                  </a:cubicBezTo>
                  <a:cubicBezTo>
                    <a:pt x="45625" y="51626"/>
                    <a:pt x="45910" y="48387"/>
                    <a:pt x="45910" y="43720"/>
                  </a:cubicBezTo>
                  <a:lnTo>
                    <a:pt x="45910" y="39815"/>
                  </a:lnTo>
                  <a:lnTo>
                    <a:pt x="45910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1" y="0"/>
                    <a:pt x="48958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5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2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0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31F7E07-817D-C457-AAE8-73CA1728BB98}"/>
                </a:ext>
              </a:extLst>
            </p:cNvPr>
            <p:cNvSpPr/>
            <p:nvPr/>
          </p:nvSpPr>
          <p:spPr>
            <a:xfrm>
              <a:off x="6097047" y="3445287"/>
              <a:ext cx="67246" cy="101727"/>
            </a:xfrm>
            <a:custGeom>
              <a:avLst/>
              <a:gdLst>
                <a:gd name="connsiteX0" fmla="*/ 19621 w 67246"/>
                <a:gd name="connsiteY0" fmla="*/ 0 h 101727"/>
                <a:gd name="connsiteX1" fmla="*/ 19621 w 67246"/>
                <a:gd name="connsiteY1" fmla="*/ 37338 h 101727"/>
                <a:gd name="connsiteX2" fmla="*/ 42196 w 67246"/>
                <a:gd name="connsiteY2" fmla="*/ 26289 h 101727"/>
                <a:gd name="connsiteX3" fmla="*/ 54292 w 67246"/>
                <a:gd name="connsiteY3" fmla="*/ 28766 h 101727"/>
                <a:gd name="connsiteX4" fmla="*/ 62484 w 67246"/>
                <a:gd name="connsiteY4" fmla="*/ 35147 h 101727"/>
                <a:gd name="connsiteX5" fmla="*/ 66199 w 67246"/>
                <a:gd name="connsiteY5" fmla="*/ 43720 h 101727"/>
                <a:gd name="connsiteX6" fmla="*/ 67246 w 67246"/>
                <a:gd name="connsiteY6" fmla="*/ 58388 h 101727"/>
                <a:gd name="connsiteX7" fmla="*/ 67246 w 67246"/>
                <a:gd name="connsiteY7" fmla="*/ 101632 h 101727"/>
                <a:gd name="connsiteX8" fmla="*/ 47720 w 67246"/>
                <a:gd name="connsiteY8" fmla="*/ 101632 h 101727"/>
                <a:gd name="connsiteX9" fmla="*/ 47720 w 67246"/>
                <a:gd name="connsiteY9" fmla="*/ 62770 h 101727"/>
                <a:gd name="connsiteX10" fmla="*/ 46577 w 67246"/>
                <a:gd name="connsiteY10" fmla="*/ 48101 h 101727"/>
                <a:gd name="connsiteX11" fmla="*/ 42672 w 67246"/>
                <a:gd name="connsiteY11" fmla="*/ 43148 h 101727"/>
                <a:gd name="connsiteX12" fmla="*/ 35623 w 67246"/>
                <a:gd name="connsiteY12" fmla="*/ 41339 h 101727"/>
                <a:gd name="connsiteX13" fmla="*/ 26956 w 67246"/>
                <a:gd name="connsiteY13" fmla="*/ 43720 h 101727"/>
                <a:gd name="connsiteX14" fmla="*/ 21336 w 67246"/>
                <a:gd name="connsiteY14" fmla="*/ 50864 h 101727"/>
                <a:gd name="connsiteX15" fmla="*/ 19526 w 67246"/>
                <a:gd name="connsiteY15" fmla="*/ 64865 h 101727"/>
                <a:gd name="connsiteX16" fmla="*/ 19526 w 67246"/>
                <a:gd name="connsiteY16" fmla="*/ 101727 h 101727"/>
                <a:gd name="connsiteX17" fmla="*/ 0 w 67246"/>
                <a:gd name="connsiteY17" fmla="*/ 101727 h 101727"/>
                <a:gd name="connsiteX18" fmla="*/ 0 w 67246"/>
                <a:gd name="connsiteY18" fmla="*/ 95 h 101727"/>
                <a:gd name="connsiteX19" fmla="*/ 19526 w 67246"/>
                <a:gd name="connsiteY19" fmla="*/ 95 h 10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46" h="101727">
                  <a:moveTo>
                    <a:pt x="19621" y="0"/>
                  </a:moveTo>
                  <a:lnTo>
                    <a:pt x="19621" y="37338"/>
                  </a:lnTo>
                  <a:cubicBezTo>
                    <a:pt x="25908" y="30004"/>
                    <a:pt x="33433" y="26289"/>
                    <a:pt x="42196" y="26289"/>
                  </a:cubicBezTo>
                  <a:cubicBezTo>
                    <a:pt x="46673" y="26289"/>
                    <a:pt x="50768" y="27146"/>
                    <a:pt x="54292" y="28766"/>
                  </a:cubicBezTo>
                  <a:cubicBezTo>
                    <a:pt x="57912" y="30385"/>
                    <a:pt x="60579" y="32576"/>
                    <a:pt x="62484" y="35147"/>
                  </a:cubicBezTo>
                  <a:cubicBezTo>
                    <a:pt x="64294" y="37719"/>
                    <a:pt x="65532" y="40577"/>
                    <a:pt x="66199" y="43720"/>
                  </a:cubicBezTo>
                  <a:cubicBezTo>
                    <a:pt x="66865" y="46863"/>
                    <a:pt x="67246" y="51721"/>
                    <a:pt x="67246" y="58388"/>
                  </a:cubicBezTo>
                  <a:lnTo>
                    <a:pt x="67246" y="101632"/>
                  </a:lnTo>
                  <a:lnTo>
                    <a:pt x="47720" y="101632"/>
                  </a:lnTo>
                  <a:lnTo>
                    <a:pt x="47720" y="62770"/>
                  </a:lnTo>
                  <a:cubicBezTo>
                    <a:pt x="47720" y="55055"/>
                    <a:pt x="47339" y="50102"/>
                    <a:pt x="46577" y="48101"/>
                  </a:cubicBezTo>
                  <a:cubicBezTo>
                    <a:pt x="45815" y="46006"/>
                    <a:pt x="44577" y="44387"/>
                    <a:pt x="42672" y="43148"/>
                  </a:cubicBezTo>
                  <a:cubicBezTo>
                    <a:pt x="40767" y="41910"/>
                    <a:pt x="38481" y="41339"/>
                    <a:pt x="35623" y="41339"/>
                  </a:cubicBezTo>
                  <a:cubicBezTo>
                    <a:pt x="32385" y="41339"/>
                    <a:pt x="29527" y="42101"/>
                    <a:pt x="26956" y="43720"/>
                  </a:cubicBezTo>
                  <a:cubicBezTo>
                    <a:pt x="24384" y="45244"/>
                    <a:pt x="22574" y="47625"/>
                    <a:pt x="21336" y="50864"/>
                  </a:cubicBezTo>
                  <a:cubicBezTo>
                    <a:pt x="20193" y="54007"/>
                    <a:pt x="19526" y="58674"/>
                    <a:pt x="19526" y="64865"/>
                  </a:cubicBezTo>
                  <a:lnTo>
                    <a:pt x="19526" y="101727"/>
                  </a:lnTo>
                  <a:lnTo>
                    <a:pt x="0" y="101727"/>
                  </a:lnTo>
                  <a:lnTo>
                    <a:pt x="0" y="95"/>
                  </a:lnTo>
                  <a:lnTo>
                    <a:pt x="19526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F50E4DD-36EC-9C1C-8C9D-5791411928ED}"/>
                </a:ext>
              </a:extLst>
            </p:cNvPr>
            <p:cNvSpPr/>
            <p:nvPr/>
          </p:nvSpPr>
          <p:spPr>
            <a:xfrm>
              <a:off x="6179439" y="3471576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4 w 76009"/>
                <a:gd name="connsiteY3" fmla="*/ 55245 h 76961"/>
                <a:gd name="connsiteX4" fmla="*/ 56007 w 76009"/>
                <a:gd name="connsiteY4" fmla="*/ 38291 h 76961"/>
                <a:gd name="connsiteX5" fmla="*/ 50864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10 w 76009"/>
                <a:gd name="connsiteY13" fmla="*/ 0 h 76961"/>
                <a:gd name="connsiteX14" fmla="*/ 65341 w 76009"/>
                <a:gd name="connsiteY14" fmla="*/ 10859 h 76961"/>
                <a:gd name="connsiteX15" fmla="*/ 76010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5" y="59150"/>
                    <a:pt x="50864" y="55245"/>
                  </a:cubicBezTo>
                  <a:cubicBezTo>
                    <a:pt x="54293" y="51340"/>
                    <a:pt x="56007" y="45720"/>
                    <a:pt x="56007" y="38291"/>
                  </a:cubicBezTo>
                  <a:cubicBezTo>
                    <a:pt x="56007" y="30861"/>
                    <a:pt x="54293" y="25527"/>
                    <a:pt x="50864" y="21622"/>
                  </a:cubicBezTo>
                  <a:cubicBezTo>
                    <a:pt x="47435" y="17717"/>
                    <a:pt x="43148" y="15811"/>
                    <a:pt x="38100" y="15811"/>
                  </a:cubicBezTo>
                  <a:cubicBezTo>
                    <a:pt x="33052" y="15811"/>
                    <a:pt x="28765" y="17717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0" y="0"/>
                    <a:pt x="37910" y="0"/>
                  </a:cubicBezTo>
                  <a:cubicBezTo>
                    <a:pt x="49054" y="0"/>
                    <a:pt x="58198" y="3620"/>
                    <a:pt x="65341" y="10859"/>
                  </a:cubicBezTo>
                  <a:cubicBezTo>
                    <a:pt x="72485" y="18098"/>
                    <a:pt x="76010" y="27242"/>
                    <a:pt x="76010" y="38291"/>
                  </a:cubicBezTo>
                  <a:cubicBezTo>
                    <a:pt x="76010" y="49340"/>
                    <a:pt x="72390" y="58674"/>
                    <a:pt x="65246" y="66008"/>
                  </a:cubicBezTo>
                  <a:cubicBezTo>
                    <a:pt x="58102" y="73342"/>
                    <a:pt x="49054" y="76962"/>
                    <a:pt x="38100" y="76962"/>
                  </a:cubicBezTo>
                  <a:cubicBezTo>
                    <a:pt x="31337" y="76962"/>
                    <a:pt x="24956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1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8F785AA-7A91-FFC2-27FC-F826C3C5B275}"/>
                </a:ext>
              </a:extLst>
            </p:cNvPr>
            <p:cNvSpPr/>
            <p:nvPr/>
          </p:nvSpPr>
          <p:spPr>
            <a:xfrm>
              <a:off x="6270688" y="3445287"/>
              <a:ext cx="19526" cy="101631"/>
            </a:xfrm>
            <a:custGeom>
              <a:avLst/>
              <a:gdLst>
                <a:gd name="connsiteX0" fmla="*/ 0 w 19526"/>
                <a:gd name="connsiteY0" fmla="*/ 101632 h 101631"/>
                <a:gd name="connsiteX1" fmla="*/ 0 w 19526"/>
                <a:gd name="connsiteY1" fmla="*/ 28004 h 101631"/>
                <a:gd name="connsiteX2" fmla="*/ 19526 w 19526"/>
                <a:gd name="connsiteY2" fmla="*/ 28004 h 101631"/>
                <a:gd name="connsiteX3" fmla="*/ 19526 w 19526"/>
                <a:gd name="connsiteY3" fmla="*/ 101632 h 101631"/>
                <a:gd name="connsiteX4" fmla="*/ 0 w 19526"/>
                <a:gd name="connsiteY4" fmla="*/ 101632 h 101631"/>
                <a:gd name="connsiteX5" fmla="*/ 0 w 19526"/>
                <a:gd name="connsiteY5" fmla="*/ 18002 h 101631"/>
                <a:gd name="connsiteX6" fmla="*/ 0 w 19526"/>
                <a:gd name="connsiteY6" fmla="*/ 0 h 101631"/>
                <a:gd name="connsiteX7" fmla="*/ 19526 w 19526"/>
                <a:gd name="connsiteY7" fmla="*/ 0 h 101631"/>
                <a:gd name="connsiteX8" fmla="*/ 19526 w 19526"/>
                <a:gd name="connsiteY8" fmla="*/ 18002 h 101631"/>
                <a:gd name="connsiteX9" fmla="*/ 0 w 19526"/>
                <a:gd name="connsiteY9" fmla="*/ 1800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" h="101631">
                  <a:moveTo>
                    <a:pt x="0" y="101632"/>
                  </a:moveTo>
                  <a:lnTo>
                    <a:pt x="0" y="28004"/>
                  </a:lnTo>
                  <a:lnTo>
                    <a:pt x="19526" y="28004"/>
                  </a:lnTo>
                  <a:lnTo>
                    <a:pt x="19526" y="101632"/>
                  </a:lnTo>
                  <a:lnTo>
                    <a:pt x="0" y="101632"/>
                  </a:lnTo>
                  <a:close/>
                  <a:moveTo>
                    <a:pt x="0" y="18002"/>
                  </a:moveTo>
                  <a:lnTo>
                    <a:pt x="0" y="0"/>
                  </a:lnTo>
                  <a:lnTo>
                    <a:pt x="19526" y="0"/>
                  </a:lnTo>
                  <a:lnTo>
                    <a:pt x="19526" y="18002"/>
                  </a:lnTo>
                  <a:lnTo>
                    <a:pt x="0" y="1800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DEB3E817-B458-5B8D-026F-4DFAA0C80C92}"/>
                </a:ext>
              </a:extLst>
            </p:cNvPr>
            <p:cNvSpPr/>
            <p:nvPr/>
          </p:nvSpPr>
          <p:spPr>
            <a:xfrm>
              <a:off x="6301930" y="3447287"/>
              <a:ext cx="43529" cy="101346"/>
            </a:xfrm>
            <a:custGeom>
              <a:avLst/>
              <a:gdLst>
                <a:gd name="connsiteX0" fmla="*/ 42005 w 43529"/>
                <a:gd name="connsiteY0" fmla="*/ 26003 h 101346"/>
                <a:gd name="connsiteX1" fmla="*/ 42005 w 43529"/>
                <a:gd name="connsiteY1" fmla="*/ 41529 h 101346"/>
                <a:gd name="connsiteX2" fmla="*/ 28670 w 43529"/>
                <a:gd name="connsiteY2" fmla="*/ 41529 h 101346"/>
                <a:gd name="connsiteX3" fmla="*/ 28670 w 43529"/>
                <a:gd name="connsiteY3" fmla="*/ 71247 h 101346"/>
                <a:gd name="connsiteX4" fmla="*/ 29051 w 43529"/>
                <a:gd name="connsiteY4" fmla="*/ 81725 h 101346"/>
                <a:gd name="connsiteX5" fmla="*/ 30766 w 43529"/>
                <a:gd name="connsiteY5" fmla="*/ 84201 h 101346"/>
                <a:gd name="connsiteX6" fmla="*/ 34100 w 43529"/>
                <a:gd name="connsiteY6" fmla="*/ 85154 h 101346"/>
                <a:gd name="connsiteX7" fmla="*/ 41910 w 43529"/>
                <a:gd name="connsiteY7" fmla="*/ 83249 h 101346"/>
                <a:gd name="connsiteX8" fmla="*/ 43529 w 43529"/>
                <a:gd name="connsiteY8" fmla="*/ 98393 h 101346"/>
                <a:gd name="connsiteX9" fmla="*/ 28099 w 43529"/>
                <a:gd name="connsiteY9" fmla="*/ 101346 h 101346"/>
                <a:gd name="connsiteX10" fmla="*/ 18574 w 43529"/>
                <a:gd name="connsiteY10" fmla="*/ 99536 h 101346"/>
                <a:gd name="connsiteX11" fmla="*/ 12383 w 43529"/>
                <a:gd name="connsiteY11" fmla="*/ 94964 h 101346"/>
                <a:gd name="connsiteX12" fmla="*/ 9620 w 43529"/>
                <a:gd name="connsiteY12" fmla="*/ 87344 h 101346"/>
                <a:gd name="connsiteX13" fmla="*/ 8954 w 43529"/>
                <a:gd name="connsiteY13" fmla="*/ 73628 h 101346"/>
                <a:gd name="connsiteX14" fmla="*/ 8954 w 43529"/>
                <a:gd name="connsiteY14" fmla="*/ 41529 h 101346"/>
                <a:gd name="connsiteX15" fmla="*/ 0 w 43529"/>
                <a:gd name="connsiteY15" fmla="*/ 41529 h 101346"/>
                <a:gd name="connsiteX16" fmla="*/ 0 w 43529"/>
                <a:gd name="connsiteY16" fmla="*/ 26003 h 101346"/>
                <a:gd name="connsiteX17" fmla="*/ 8954 w 43529"/>
                <a:gd name="connsiteY17" fmla="*/ 26003 h 101346"/>
                <a:gd name="connsiteX18" fmla="*/ 8954 w 43529"/>
                <a:gd name="connsiteY18" fmla="*/ 11335 h 101346"/>
                <a:gd name="connsiteX19" fmla="*/ 28480 w 43529"/>
                <a:gd name="connsiteY19" fmla="*/ 0 h 101346"/>
                <a:gd name="connsiteX20" fmla="*/ 28480 w 43529"/>
                <a:gd name="connsiteY20" fmla="*/ 26003 h 101346"/>
                <a:gd name="connsiteX21" fmla="*/ 41815 w 43529"/>
                <a:gd name="connsiteY21" fmla="*/ 26003 h 10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529" h="101346">
                  <a:moveTo>
                    <a:pt x="42005" y="26003"/>
                  </a:moveTo>
                  <a:lnTo>
                    <a:pt x="42005" y="41529"/>
                  </a:lnTo>
                  <a:lnTo>
                    <a:pt x="28670" y="41529"/>
                  </a:lnTo>
                  <a:lnTo>
                    <a:pt x="28670" y="71247"/>
                  </a:lnTo>
                  <a:cubicBezTo>
                    <a:pt x="28670" y="77248"/>
                    <a:pt x="28766" y="80772"/>
                    <a:pt x="29051" y="81725"/>
                  </a:cubicBezTo>
                  <a:cubicBezTo>
                    <a:pt x="29337" y="82677"/>
                    <a:pt x="29908" y="83534"/>
                    <a:pt x="30766" y="84201"/>
                  </a:cubicBezTo>
                  <a:cubicBezTo>
                    <a:pt x="31623" y="84868"/>
                    <a:pt x="32766" y="85154"/>
                    <a:pt x="34100" y="85154"/>
                  </a:cubicBezTo>
                  <a:cubicBezTo>
                    <a:pt x="35909" y="85154"/>
                    <a:pt x="38481" y="84487"/>
                    <a:pt x="41910" y="83249"/>
                  </a:cubicBezTo>
                  <a:lnTo>
                    <a:pt x="43529" y="98393"/>
                  </a:lnTo>
                  <a:cubicBezTo>
                    <a:pt x="38957" y="100298"/>
                    <a:pt x="33909" y="101346"/>
                    <a:pt x="28099" y="101346"/>
                  </a:cubicBezTo>
                  <a:cubicBezTo>
                    <a:pt x="24575" y="101346"/>
                    <a:pt x="21431" y="100775"/>
                    <a:pt x="18574" y="99536"/>
                  </a:cubicBezTo>
                  <a:cubicBezTo>
                    <a:pt x="15716" y="98393"/>
                    <a:pt x="13716" y="96869"/>
                    <a:pt x="12383" y="94964"/>
                  </a:cubicBezTo>
                  <a:cubicBezTo>
                    <a:pt x="11049" y="93059"/>
                    <a:pt x="10192" y="90583"/>
                    <a:pt x="9620" y="87344"/>
                  </a:cubicBezTo>
                  <a:cubicBezTo>
                    <a:pt x="9239" y="85058"/>
                    <a:pt x="8954" y="80486"/>
                    <a:pt x="8954" y="73628"/>
                  </a:cubicBezTo>
                  <a:lnTo>
                    <a:pt x="8954" y="41529"/>
                  </a:lnTo>
                  <a:lnTo>
                    <a:pt x="0" y="41529"/>
                  </a:lnTo>
                  <a:lnTo>
                    <a:pt x="0" y="26003"/>
                  </a:lnTo>
                  <a:lnTo>
                    <a:pt x="8954" y="26003"/>
                  </a:lnTo>
                  <a:lnTo>
                    <a:pt x="8954" y="11335"/>
                  </a:lnTo>
                  <a:lnTo>
                    <a:pt x="28480" y="0"/>
                  </a:lnTo>
                  <a:lnTo>
                    <a:pt x="28480" y="26003"/>
                  </a:lnTo>
                  <a:lnTo>
                    <a:pt x="41815" y="260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E4DE9E0-C0B2-10F8-D234-050B39AF25B0}"/>
                </a:ext>
              </a:extLst>
            </p:cNvPr>
            <p:cNvSpPr/>
            <p:nvPr/>
          </p:nvSpPr>
          <p:spPr>
            <a:xfrm>
              <a:off x="6349174" y="3447287"/>
              <a:ext cx="43529" cy="101346"/>
            </a:xfrm>
            <a:custGeom>
              <a:avLst/>
              <a:gdLst>
                <a:gd name="connsiteX0" fmla="*/ 42005 w 43529"/>
                <a:gd name="connsiteY0" fmla="*/ 26003 h 101346"/>
                <a:gd name="connsiteX1" fmla="*/ 42005 w 43529"/>
                <a:gd name="connsiteY1" fmla="*/ 41529 h 101346"/>
                <a:gd name="connsiteX2" fmla="*/ 28670 w 43529"/>
                <a:gd name="connsiteY2" fmla="*/ 41529 h 101346"/>
                <a:gd name="connsiteX3" fmla="*/ 28670 w 43529"/>
                <a:gd name="connsiteY3" fmla="*/ 71247 h 101346"/>
                <a:gd name="connsiteX4" fmla="*/ 29051 w 43529"/>
                <a:gd name="connsiteY4" fmla="*/ 81725 h 101346"/>
                <a:gd name="connsiteX5" fmla="*/ 30766 w 43529"/>
                <a:gd name="connsiteY5" fmla="*/ 84201 h 101346"/>
                <a:gd name="connsiteX6" fmla="*/ 34100 w 43529"/>
                <a:gd name="connsiteY6" fmla="*/ 85154 h 101346"/>
                <a:gd name="connsiteX7" fmla="*/ 41910 w 43529"/>
                <a:gd name="connsiteY7" fmla="*/ 83249 h 101346"/>
                <a:gd name="connsiteX8" fmla="*/ 43529 w 43529"/>
                <a:gd name="connsiteY8" fmla="*/ 98393 h 101346"/>
                <a:gd name="connsiteX9" fmla="*/ 28099 w 43529"/>
                <a:gd name="connsiteY9" fmla="*/ 101346 h 101346"/>
                <a:gd name="connsiteX10" fmla="*/ 18574 w 43529"/>
                <a:gd name="connsiteY10" fmla="*/ 99536 h 101346"/>
                <a:gd name="connsiteX11" fmla="*/ 12383 w 43529"/>
                <a:gd name="connsiteY11" fmla="*/ 94964 h 101346"/>
                <a:gd name="connsiteX12" fmla="*/ 9620 w 43529"/>
                <a:gd name="connsiteY12" fmla="*/ 87344 h 101346"/>
                <a:gd name="connsiteX13" fmla="*/ 8954 w 43529"/>
                <a:gd name="connsiteY13" fmla="*/ 73628 h 101346"/>
                <a:gd name="connsiteX14" fmla="*/ 8954 w 43529"/>
                <a:gd name="connsiteY14" fmla="*/ 41529 h 101346"/>
                <a:gd name="connsiteX15" fmla="*/ 0 w 43529"/>
                <a:gd name="connsiteY15" fmla="*/ 41529 h 101346"/>
                <a:gd name="connsiteX16" fmla="*/ 0 w 43529"/>
                <a:gd name="connsiteY16" fmla="*/ 26003 h 101346"/>
                <a:gd name="connsiteX17" fmla="*/ 8954 w 43529"/>
                <a:gd name="connsiteY17" fmla="*/ 26003 h 101346"/>
                <a:gd name="connsiteX18" fmla="*/ 8954 w 43529"/>
                <a:gd name="connsiteY18" fmla="*/ 11335 h 101346"/>
                <a:gd name="connsiteX19" fmla="*/ 28480 w 43529"/>
                <a:gd name="connsiteY19" fmla="*/ 0 h 101346"/>
                <a:gd name="connsiteX20" fmla="*/ 28480 w 43529"/>
                <a:gd name="connsiteY20" fmla="*/ 26003 h 101346"/>
                <a:gd name="connsiteX21" fmla="*/ 41815 w 43529"/>
                <a:gd name="connsiteY21" fmla="*/ 26003 h 10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529" h="101346">
                  <a:moveTo>
                    <a:pt x="42005" y="26003"/>
                  </a:moveTo>
                  <a:lnTo>
                    <a:pt x="42005" y="41529"/>
                  </a:lnTo>
                  <a:lnTo>
                    <a:pt x="28670" y="41529"/>
                  </a:lnTo>
                  <a:lnTo>
                    <a:pt x="28670" y="71247"/>
                  </a:lnTo>
                  <a:cubicBezTo>
                    <a:pt x="28670" y="77248"/>
                    <a:pt x="28766" y="80772"/>
                    <a:pt x="29051" y="81725"/>
                  </a:cubicBezTo>
                  <a:cubicBezTo>
                    <a:pt x="29337" y="82677"/>
                    <a:pt x="29908" y="83534"/>
                    <a:pt x="30766" y="84201"/>
                  </a:cubicBezTo>
                  <a:cubicBezTo>
                    <a:pt x="31623" y="84868"/>
                    <a:pt x="32766" y="85154"/>
                    <a:pt x="34100" y="85154"/>
                  </a:cubicBezTo>
                  <a:cubicBezTo>
                    <a:pt x="35909" y="85154"/>
                    <a:pt x="38481" y="84487"/>
                    <a:pt x="41910" y="83249"/>
                  </a:cubicBezTo>
                  <a:lnTo>
                    <a:pt x="43529" y="98393"/>
                  </a:lnTo>
                  <a:cubicBezTo>
                    <a:pt x="38957" y="100298"/>
                    <a:pt x="33909" y="101346"/>
                    <a:pt x="28099" y="101346"/>
                  </a:cubicBezTo>
                  <a:cubicBezTo>
                    <a:pt x="24575" y="101346"/>
                    <a:pt x="21431" y="100775"/>
                    <a:pt x="18574" y="99536"/>
                  </a:cubicBezTo>
                  <a:cubicBezTo>
                    <a:pt x="15716" y="98393"/>
                    <a:pt x="13716" y="96869"/>
                    <a:pt x="12383" y="94964"/>
                  </a:cubicBezTo>
                  <a:cubicBezTo>
                    <a:pt x="11049" y="93059"/>
                    <a:pt x="10192" y="90583"/>
                    <a:pt x="9620" y="87344"/>
                  </a:cubicBezTo>
                  <a:cubicBezTo>
                    <a:pt x="9239" y="85058"/>
                    <a:pt x="8954" y="80486"/>
                    <a:pt x="8954" y="73628"/>
                  </a:cubicBezTo>
                  <a:lnTo>
                    <a:pt x="8954" y="41529"/>
                  </a:lnTo>
                  <a:lnTo>
                    <a:pt x="0" y="41529"/>
                  </a:lnTo>
                  <a:lnTo>
                    <a:pt x="0" y="26003"/>
                  </a:lnTo>
                  <a:lnTo>
                    <a:pt x="8954" y="26003"/>
                  </a:lnTo>
                  <a:lnTo>
                    <a:pt x="8954" y="11335"/>
                  </a:lnTo>
                  <a:lnTo>
                    <a:pt x="28480" y="0"/>
                  </a:lnTo>
                  <a:lnTo>
                    <a:pt x="28480" y="26003"/>
                  </a:lnTo>
                  <a:lnTo>
                    <a:pt x="41815" y="260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DA2B6D70-0814-2458-EA67-39868C59C028}"/>
                </a:ext>
              </a:extLst>
            </p:cNvPr>
            <p:cNvSpPr/>
            <p:nvPr/>
          </p:nvSpPr>
          <p:spPr>
            <a:xfrm>
              <a:off x="6399657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8 w 69056"/>
                <a:gd name="connsiteY7" fmla="*/ 53245 h 76866"/>
                <a:gd name="connsiteX8" fmla="*/ 45910 w 69056"/>
                <a:gd name="connsiteY8" fmla="*/ 43720 h 76866"/>
                <a:gd name="connsiteX9" fmla="*/ 45910 w 69056"/>
                <a:gd name="connsiteY9" fmla="*/ 39815 h 76866"/>
                <a:gd name="connsiteX10" fmla="*/ 45910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0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3" y="40767"/>
                    <a:pt x="39243" y="41720"/>
                    <a:pt x="33909" y="42863"/>
                  </a:cubicBezTo>
                  <a:cubicBezTo>
                    <a:pt x="28480" y="44005"/>
                    <a:pt x="24955" y="45149"/>
                    <a:pt x="23336" y="46292"/>
                  </a:cubicBezTo>
                  <a:cubicBezTo>
                    <a:pt x="20764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6" y="55817"/>
                    <a:pt x="45148" y="53245"/>
                  </a:cubicBezTo>
                  <a:cubicBezTo>
                    <a:pt x="45625" y="51626"/>
                    <a:pt x="45910" y="48387"/>
                    <a:pt x="45910" y="43720"/>
                  </a:cubicBezTo>
                  <a:lnTo>
                    <a:pt x="45910" y="39815"/>
                  </a:lnTo>
                  <a:lnTo>
                    <a:pt x="45910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1" y="0"/>
                    <a:pt x="48958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39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5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2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0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1A400FF-D349-6E8A-B1DC-652D2D692972}"/>
                </a:ext>
              </a:extLst>
            </p:cNvPr>
            <p:cNvSpPr/>
            <p:nvPr/>
          </p:nvSpPr>
          <p:spPr>
            <a:xfrm>
              <a:off x="6482238" y="3471671"/>
              <a:ext cx="108394" cy="75342"/>
            </a:xfrm>
            <a:custGeom>
              <a:avLst/>
              <a:gdLst>
                <a:gd name="connsiteX0" fmla="*/ 0 w 108394"/>
                <a:gd name="connsiteY0" fmla="*/ 1619 h 75342"/>
                <a:gd name="connsiteX1" fmla="*/ 18002 w 108394"/>
                <a:gd name="connsiteY1" fmla="*/ 1619 h 75342"/>
                <a:gd name="connsiteX2" fmla="*/ 18002 w 108394"/>
                <a:gd name="connsiteY2" fmla="*/ 11716 h 75342"/>
                <a:gd name="connsiteX3" fmla="*/ 40958 w 108394"/>
                <a:gd name="connsiteY3" fmla="*/ 0 h 75342"/>
                <a:gd name="connsiteX4" fmla="*/ 53245 w 108394"/>
                <a:gd name="connsiteY4" fmla="*/ 2953 h 75342"/>
                <a:gd name="connsiteX5" fmla="*/ 61817 w 108394"/>
                <a:gd name="connsiteY5" fmla="*/ 11716 h 75342"/>
                <a:gd name="connsiteX6" fmla="*/ 72295 w 108394"/>
                <a:gd name="connsiteY6" fmla="*/ 2953 h 75342"/>
                <a:gd name="connsiteX7" fmla="*/ 84296 w 108394"/>
                <a:gd name="connsiteY7" fmla="*/ 0 h 75342"/>
                <a:gd name="connsiteX8" fmla="*/ 98012 w 108394"/>
                <a:gd name="connsiteY8" fmla="*/ 3334 h 75342"/>
                <a:gd name="connsiteX9" fmla="*/ 106394 w 108394"/>
                <a:gd name="connsiteY9" fmla="*/ 13049 h 75342"/>
                <a:gd name="connsiteX10" fmla="*/ 108394 w 108394"/>
                <a:gd name="connsiteY10" fmla="*/ 28289 h 75342"/>
                <a:gd name="connsiteX11" fmla="*/ 108394 w 108394"/>
                <a:gd name="connsiteY11" fmla="*/ 75343 h 75342"/>
                <a:gd name="connsiteX12" fmla="*/ 88868 w 108394"/>
                <a:gd name="connsiteY12" fmla="*/ 75343 h 75342"/>
                <a:gd name="connsiteX13" fmla="*/ 88868 w 108394"/>
                <a:gd name="connsiteY13" fmla="*/ 33242 h 75342"/>
                <a:gd name="connsiteX14" fmla="*/ 86868 w 108394"/>
                <a:gd name="connsiteY14" fmla="*/ 19145 h 75342"/>
                <a:gd name="connsiteX15" fmla="*/ 78581 w 108394"/>
                <a:gd name="connsiteY15" fmla="*/ 14954 h 75342"/>
                <a:gd name="connsiteX16" fmla="*/ 70866 w 108394"/>
                <a:gd name="connsiteY16" fmla="*/ 17431 h 75342"/>
                <a:gd name="connsiteX17" fmla="*/ 65627 w 108394"/>
                <a:gd name="connsiteY17" fmla="*/ 24765 h 75342"/>
                <a:gd name="connsiteX18" fmla="*/ 64008 w 108394"/>
                <a:gd name="connsiteY18" fmla="*/ 40005 h 75342"/>
                <a:gd name="connsiteX19" fmla="*/ 64008 w 108394"/>
                <a:gd name="connsiteY19" fmla="*/ 75343 h 75342"/>
                <a:gd name="connsiteX20" fmla="*/ 44482 w 108394"/>
                <a:gd name="connsiteY20" fmla="*/ 75343 h 75342"/>
                <a:gd name="connsiteX21" fmla="*/ 44482 w 108394"/>
                <a:gd name="connsiteY21" fmla="*/ 34957 h 75342"/>
                <a:gd name="connsiteX22" fmla="*/ 43434 w 108394"/>
                <a:gd name="connsiteY22" fmla="*/ 21050 h 75342"/>
                <a:gd name="connsiteX23" fmla="*/ 40196 w 108394"/>
                <a:gd name="connsiteY23" fmla="*/ 16383 h 75342"/>
                <a:gd name="connsiteX24" fmla="*/ 34290 w 108394"/>
                <a:gd name="connsiteY24" fmla="*/ 14859 h 75342"/>
                <a:gd name="connsiteX25" fmla="*/ 26194 w 108394"/>
                <a:gd name="connsiteY25" fmla="*/ 17335 h 75342"/>
                <a:gd name="connsiteX26" fmla="*/ 21050 w 108394"/>
                <a:gd name="connsiteY26" fmla="*/ 24384 h 75342"/>
                <a:gd name="connsiteX27" fmla="*/ 19526 w 108394"/>
                <a:gd name="connsiteY27" fmla="*/ 39529 h 75342"/>
                <a:gd name="connsiteX28" fmla="*/ 19526 w 108394"/>
                <a:gd name="connsiteY28" fmla="*/ 75343 h 75342"/>
                <a:gd name="connsiteX29" fmla="*/ 0 w 108394"/>
                <a:gd name="connsiteY29" fmla="*/ 75343 h 75342"/>
                <a:gd name="connsiteX30" fmla="*/ 0 w 108394"/>
                <a:gd name="connsiteY30" fmla="*/ 1715 h 75342"/>
                <a:gd name="connsiteX31" fmla="*/ 0 w 108394"/>
                <a:gd name="connsiteY31" fmla="*/ 1715 h 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394" h="75342">
                  <a:moveTo>
                    <a:pt x="0" y="1619"/>
                  </a:moveTo>
                  <a:lnTo>
                    <a:pt x="18002" y="1619"/>
                  </a:lnTo>
                  <a:lnTo>
                    <a:pt x="18002" y="11716"/>
                  </a:lnTo>
                  <a:cubicBezTo>
                    <a:pt x="24384" y="3905"/>
                    <a:pt x="32099" y="0"/>
                    <a:pt x="40958" y="0"/>
                  </a:cubicBezTo>
                  <a:cubicBezTo>
                    <a:pt x="45625" y="0"/>
                    <a:pt x="49721" y="953"/>
                    <a:pt x="53245" y="2953"/>
                  </a:cubicBezTo>
                  <a:cubicBezTo>
                    <a:pt x="56674" y="4858"/>
                    <a:pt x="59531" y="7810"/>
                    <a:pt x="61817" y="11716"/>
                  </a:cubicBezTo>
                  <a:cubicBezTo>
                    <a:pt x="65056" y="7810"/>
                    <a:pt x="68580" y="4858"/>
                    <a:pt x="72295" y="2953"/>
                  </a:cubicBezTo>
                  <a:cubicBezTo>
                    <a:pt x="76009" y="1048"/>
                    <a:pt x="80010" y="0"/>
                    <a:pt x="84296" y="0"/>
                  </a:cubicBezTo>
                  <a:cubicBezTo>
                    <a:pt x="89725" y="0"/>
                    <a:pt x="94297" y="1143"/>
                    <a:pt x="98012" y="3334"/>
                  </a:cubicBezTo>
                  <a:cubicBezTo>
                    <a:pt x="101727" y="5524"/>
                    <a:pt x="104584" y="8763"/>
                    <a:pt x="106394" y="13049"/>
                  </a:cubicBezTo>
                  <a:cubicBezTo>
                    <a:pt x="107728" y="16193"/>
                    <a:pt x="108394" y="21241"/>
                    <a:pt x="108394" y="28289"/>
                  </a:cubicBezTo>
                  <a:lnTo>
                    <a:pt x="108394" y="75343"/>
                  </a:lnTo>
                  <a:lnTo>
                    <a:pt x="88868" y="75343"/>
                  </a:lnTo>
                  <a:lnTo>
                    <a:pt x="88868" y="33242"/>
                  </a:lnTo>
                  <a:cubicBezTo>
                    <a:pt x="88868" y="25908"/>
                    <a:pt x="88201" y="21241"/>
                    <a:pt x="86868" y="19145"/>
                  </a:cubicBezTo>
                  <a:cubicBezTo>
                    <a:pt x="85058" y="16383"/>
                    <a:pt x="82296" y="14954"/>
                    <a:pt x="78581" y="14954"/>
                  </a:cubicBezTo>
                  <a:cubicBezTo>
                    <a:pt x="75819" y="14954"/>
                    <a:pt x="73247" y="15811"/>
                    <a:pt x="70866" y="17431"/>
                  </a:cubicBezTo>
                  <a:cubicBezTo>
                    <a:pt x="68485" y="19050"/>
                    <a:pt x="66770" y="21527"/>
                    <a:pt x="65627" y="24765"/>
                  </a:cubicBezTo>
                  <a:cubicBezTo>
                    <a:pt x="64579" y="28004"/>
                    <a:pt x="64008" y="33052"/>
                    <a:pt x="64008" y="40005"/>
                  </a:cubicBezTo>
                  <a:lnTo>
                    <a:pt x="64008" y="75343"/>
                  </a:lnTo>
                  <a:lnTo>
                    <a:pt x="44482" y="75343"/>
                  </a:lnTo>
                  <a:lnTo>
                    <a:pt x="44482" y="34957"/>
                  </a:lnTo>
                  <a:cubicBezTo>
                    <a:pt x="44482" y="27813"/>
                    <a:pt x="44101" y="23146"/>
                    <a:pt x="43434" y="21050"/>
                  </a:cubicBezTo>
                  <a:cubicBezTo>
                    <a:pt x="42767" y="18955"/>
                    <a:pt x="41624" y="17431"/>
                    <a:pt x="40196" y="16383"/>
                  </a:cubicBezTo>
                  <a:cubicBezTo>
                    <a:pt x="38767" y="15335"/>
                    <a:pt x="36767" y="14859"/>
                    <a:pt x="34290" y="14859"/>
                  </a:cubicBezTo>
                  <a:cubicBezTo>
                    <a:pt x="31242" y="14859"/>
                    <a:pt x="28575" y="15716"/>
                    <a:pt x="26194" y="17335"/>
                  </a:cubicBezTo>
                  <a:cubicBezTo>
                    <a:pt x="23813" y="18955"/>
                    <a:pt x="22098" y="21241"/>
                    <a:pt x="21050" y="24384"/>
                  </a:cubicBezTo>
                  <a:cubicBezTo>
                    <a:pt x="20002" y="27432"/>
                    <a:pt x="19526" y="32480"/>
                    <a:pt x="19526" y="39529"/>
                  </a:cubicBezTo>
                  <a:lnTo>
                    <a:pt x="19526" y="75343"/>
                  </a:lnTo>
                  <a:lnTo>
                    <a:pt x="0" y="75343"/>
                  </a:lnTo>
                  <a:lnTo>
                    <a:pt x="0" y="1715"/>
                  </a:lnTo>
                  <a:lnTo>
                    <a:pt x="0" y="17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6C2BD87-4DB3-4A95-5201-9BD175BC49A4}"/>
                </a:ext>
              </a:extLst>
            </p:cNvPr>
            <p:cNvSpPr/>
            <p:nvPr/>
          </p:nvSpPr>
          <p:spPr>
            <a:xfrm>
              <a:off x="6604920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9 w 69056"/>
                <a:gd name="connsiteY7" fmla="*/ 53245 h 76866"/>
                <a:gd name="connsiteX8" fmla="*/ 45911 w 69056"/>
                <a:gd name="connsiteY8" fmla="*/ 43720 h 76866"/>
                <a:gd name="connsiteX9" fmla="*/ 45911 w 69056"/>
                <a:gd name="connsiteY9" fmla="*/ 39815 h 76866"/>
                <a:gd name="connsiteX10" fmla="*/ 45911 w 69056"/>
                <a:gd name="connsiteY10" fmla="*/ 39815 h 76866"/>
                <a:gd name="connsiteX11" fmla="*/ 19622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80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1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6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4" y="40767"/>
                    <a:pt x="39243" y="41720"/>
                    <a:pt x="33909" y="42863"/>
                  </a:cubicBezTo>
                  <a:cubicBezTo>
                    <a:pt x="28480" y="44005"/>
                    <a:pt x="24956" y="45149"/>
                    <a:pt x="23336" y="46292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7" y="55817"/>
                    <a:pt x="45149" y="53245"/>
                  </a:cubicBezTo>
                  <a:cubicBezTo>
                    <a:pt x="45625" y="51626"/>
                    <a:pt x="45911" y="48387"/>
                    <a:pt x="45911" y="43720"/>
                  </a:cubicBezTo>
                  <a:lnTo>
                    <a:pt x="45911" y="39815"/>
                  </a:lnTo>
                  <a:lnTo>
                    <a:pt x="45911" y="39815"/>
                  </a:lnTo>
                  <a:close/>
                  <a:moveTo>
                    <a:pt x="19622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2" y="0"/>
                    <a:pt x="48959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80" y="51054"/>
                  </a:lnTo>
                  <a:cubicBezTo>
                    <a:pt x="64580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6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3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1" y="31814"/>
                  </a:cubicBezTo>
                  <a:cubicBezTo>
                    <a:pt x="36005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6" y="14764"/>
                  </a:cubicBezTo>
                  <a:cubicBezTo>
                    <a:pt x="29147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246899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2236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115E-AC96-6DC2-C5BA-C20540945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2037" y="365125"/>
            <a:ext cx="5865240" cy="132556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1B3F3-5B33-9979-5C5F-147DFAB06C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2038" y="1825625"/>
            <a:ext cx="7831762" cy="4351338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85" name="Graphic 44">
            <a:extLst>
              <a:ext uri="{FF2B5EF4-FFF2-40B4-BE49-F238E27FC236}">
                <a16:creationId xmlns:a16="http://schemas.microsoft.com/office/drawing/2014/main" id="{BF460992-5765-3640-98F6-EF32E7A1E18E}"/>
              </a:ext>
            </a:extLst>
          </p:cNvPr>
          <p:cNvSpPr/>
          <p:nvPr userDrawn="1"/>
        </p:nvSpPr>
        <p:spPr>
          <a:xfrm>
            <a:off x="-6779" y="1"/>
            <a:ext cx="3374318" cy="6314032"/>
          </a:xfrm>
          <a:custGeom>
            <a:avLst/>
            <a:gdLst>
              <a:gd name="connsiteX0" fmla="*/ 3350850 w 3663188"/>
              <a:gd name="connsiteY0" fmla="*/ 6262430 h 6854567"/>
              <a:gd name="connsiteX1" fmla="*/ 2662277 w 3663188"/>
              <a:gd name="connsiteY1" fmla="*/ 3692693 h 6854567"/>
              <a:gd name="connsiteX2" fmla="*/ 2849338 w 3663188"/>
              <a:gd name="connsiteY2" fmla="*/ 3379760 h 6854567"/>
              <a:gd name="connsiteX3" fmla="*/ 2493831 w 3663188"/>
              <a:gd name="connsiteY3" fmla="*/ 3024319 h 6854567"/>
              <a:gd name="connsiteX4" fmla="*/ 2221491 w 3663188"/>
              <a:gd name="connsiteY4" fmla="*/ 3151776 h 6854567"/>
              <a:gd name="connsiteX5" fmla="*/ 478080 w 3663188"/>
              <a:gd name="connsiteY5" fmla="*/ 2145188 h 6854567"/>
              <a:gd name="connsiteX6" fmla="*/ 494515 w 3663188"/>
              <a:gd name="connsiteY6" fmla="*/ 2021823 h 6854567"/>
              <a:gd name="connsiteX7" fmla="*/ 218677 w 3663188"/>
              <a:gd name="connsiteY7" fmla="*/ 1591993 h 6854567"/>
              <a:gd name="connsiteX8" fmla="*/ 684150 w 3663188"/>
              <a:gd name="connsiteY8" fmla="*/ 330887 h 6854567"/>
              <a:gd name="connsiteX9" fmla="*/ 851673 w 3663188"/>
              <a:gd name="connsiteY9" fmla="*/ 361646 h 6854567"/>
              <a:gd name="connsiteX10" fmla="*/ 1311403 w 3663188"/>
              <a:gd name="connsiteY10" fmla="*/ 0 h 6854567"/>
              <a:gd name="connsiteX11" fmla="*/ 1183880 w 3663188"/>
              <a:gd name="connsiteY11" fmla="*/ 0 h 6854567"/>
              <a:gd name="connsiteX12" fmla="*/ 851673 w 3663188"/>
              <a:gd name="connsiteY12" fmla="*/ 239007 h 6854567"/>
              <a:gd name="connsiteX13" fmla="*/ 519466 w 3663188"/>
              <a:gd name="connsiteY13" fmla="*/ 0 h 6854567"/>
              <a:gd name="connsiteX14" fmla="*/ 391876 w 3663188"/>
              <a:gd name="connsiteY14" fmla="*/ 0 h 6854567"/>
              <a:gd name="connsiteX15" fmla="*/ 434780 w 3663188"/>
              <a:gd name="connsiteY15" fmla="*/ 112078 h 6854567"/>
              <a:gd name="connsiteX16" fmla="*/ 0 w 3663188"/>
              <a:gd name="connsiteY16" fmla="*/ 404549 h 6854567"/>
              <a:gd name="connsiteX17" fmla="*/ 0 w 3663188"/>
              <a:gd name="connsiteY17" fmla="*/ 552336 h 6854567"/>
              <a:gd name="connsiteX18" fmla="*/ 506528 w 3663188"/>
              <a:gd name="connsiteY18" fmla="*/ 211615 h 6854567"/>
              <a:gd name="connsiteX19" fmla="*/ 575174 w 3663188"/>
              <a:gd name="connsiteY19" fmla="*/ 272076 h 6854567"/>
              <a:gd name="connsiteX20" fmla="*/ 101385 w 3663188"/>
              <a:gd name="connsiteY20" fmla="*/ 1555558 h 6854567"/>
              <a:gd name="connsiteX21" fmla="*/ 21386 w 3663188"/>
              <a:gd name="connsiteY21" fmla="*/ 1548628 h 6854567"/>
              <a:gd name="connsiteX22" fmla="*/ 0 w 3663188"/>
              <a:gd name="connsiteY22" fmla="*/ 1549156 h 6854567"/>
              <a:gd name="connsiteX23" fmla="*/ 0 w 3663188"/>
              <a:gd name="connsiteY23" fmla="*/ 1671926 h 6854567"/>
              <a:gd name="connsiteX24" fmla="*/ 21386 w 3663188"/>
              <a:gd name="connsiteY24" fmla="*/ 1671200 h 6854567"/>
              <a:gd name="connsiteX25" fmla="*/ 371877 w 3663188"/>
              <a:gd name="connsiteY25" fmla="*/ 2021691 h 6854567"/>
              <a:gd name="connsiteX26" fmla="*/ 21386 w 3663188"/>
              <a:gd name="connsiteY26" fmla="*/ 2372248 h 6854567"/>
              <a:gd name="connsiteX27" fmla="*/ 0 w 3663188"/>
              <a:gd name="connsiteY27" fmla="*/ 2371522 h 6854567"/>
              <a:gd name="connsiteX28" fmla="*/ 0 w 3663188"/>
              <a:gd name="connsiteY28" fmla="*/ 2494292 h 6854567"/>
              <a:gd name="connsiteX29" fmla="*/ 21386 w 3663188"/>
              <a:gd name="connsiteY29" fmla="*/ 2494820 h 6854567"/>
              <a:gd name="connsiteX30" fmla="*/ 430424 w 3663188"/>
              <a:gd name="connsiteY30" fmla="*/ 2259048 h 6854567"/>
              <a:gd name="connsiteX31" fmla="*/ 2160369 w 3663188"/>
              <a:gd name="connsiteY31" fmla="*/ 3257847 h 6854567"/>
              <a:gd name="connsiteX32" fmla="*/ 2138456 w 3663188"/>
              <a:gd name="connsiteY32" fmla="*/ 3379628 h 6854567"/>
              <a:gd name="connsiteX33" fmla="*/ 2493897 w 3663188"/>
              <a:gd name="connsiteY33" fmla="*/ 3735135 h 6854567"/>
              <a:gd name="connsiteX34" fmla="*/ 2545645 w 3663188"/>
              <a:gd name="connsiteY34" fmla="*/ 3730910 h 6854567"/>
              <a:gd name="connsiteX35" fmla="*/ 3232369 w 3663188"/>
              <a:gd name="connsiteY35" fmla="*/ 6293717 h 6854567"/>
              <a:gd name="connsiteX36" fmla="*/ 3156925 w 3663188"/>
              <a:gd name="connsiteY36" fmla="*/ 6348304 h 6854567"/>
              <a:gd name="connsiteX37" fmla="*/ 3156925 w 3663188"/>
              <a:gd name="connsiteY37" fmla="*/ 6767836 h 6854567"/>
              <a:gd name="connsiteX38" fmla="*/ 3366691 w 3663188"/>
              <a:gd name="connsiteY38" fmla="*/ 6854568 h 6854567"/>
              <a:gd name="connsiteX39" fmla="*/ 3576458 w 3663188"/>
              <a:gd name="connsiteY39" fmla="*/ 6767836 h 6854567"/>
              <a:gd name="connsiteX40" fmla="*/ 3576458 w 3663188"/>
              <a:gd name="connsiteY40" fmla="*/ 6348304 h 6854567"/>
              <a:gd name="connsiteX41" fmla="*/ 3350916 w 3663188"/>
              <a:gd name="connsiteY41" fmla="*/ 6262298 h 6854567"/>
              <a:gd name="connsiteX42" fmla="*/ 2493831 w 3663188"/>
              <a:gd name="connsiteY42" fmla="*/ 3612628 h 6854567"/>
              <a:gd name="connsiteX43" fmla="*/ 2260962 w 3663188"/>
              <a:gd name="connsiteY43" fmla="*/ 3379760 h 6854567"/>
              <a:gd name="connsiteX44" fmla="*/ 2493831 w 3663188"/>
              <a:gd name="connsiteY44" fmla="*/ 3146892 h 6854567"/>
              <a:gd name="connsiteX45" fmla="*/ 2726699 w 3663188"/>
              <a:gd name="connsiteY45" fmla="*/ 3379760 h 6854567"/>
              <a:gd name="connsiteX46" fmla="*/ 2493831 w 3663188"/>
              <a:gd name="connsiteY46" fmla="*/ 3612628 h 6854567"/>
              <a:gd name="connsiteX47" fmla="*/ 3489660 w 3663188"/>
              <a:gd name="connsiteY47" fmla="*/ 6681303 h 6854567"/>
              <a:gd name="connsiteX48" fmla="*/ 3243524 w 3663188"/>
              <a:gd name="connsiteY48" fmla="*/ 6681303 h 6854567"/>
              <a:gd name="connsiteX49" fmla="*/ 3243524 w 3663188"/>
              <a:gd name="connsiteY49" fmla="*/ 6435167 h 6854567"/>
              <a:gd name="connsiteX50" fmla="*/ 3366559 w 3663188"/>
              <a:gd name="connsiteY50" fmla="*/ 6384277 h 6854567"/>
              <a:gd name="connsiteX51" fmla="*/ 3489594 w 3663188"/>
              <a:gd name="connsiteY51" fmla="*/ 6435167 h 6854567"/>
              <a:gd name="connsiteX52" fmla="*/ 3489594 w 3663188"/>
              <a:gd name="connsiteY52" fmla="*/ 6681303 h 685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663188" h="6854567">
                <a:moveTo>
                  <a:pt x="3350850" y="6262430"/>
                </a:moveTo>
                <a:lnTo>
                  <a:pt x="2662277" y="3692693"/>
                </a:lnTo>
                <a:cubicBezTo>
                  <a:pt x="2773563" y="3632562"/>
                  <a:pt x="2849338" y="3514874"/>
                  <a:pt x="2849338" y="3379760"/>
                </a:cubicBezTo>
                <a:cubicBezTo>
                  <a:pt x="2849338" y="3183789"/>
                  <a:pt x="2689868" y="3024319"/>
                  <a:pt x="2493831" y="3024319"/>
                </a:cubicBezTo>
                <a:cubicBezTo>
                  <a:pt x="2384591" y="3024319"/>
                  <a:pt x="2286771" y="3073955"/>
                  <a:pt x="2221491" y="3151776"/>
                </a:cubicBezTo>
                <a:lnTo>
                  <a:pt x="478080" y="2145188"/>
                </a:lnTo>
                <a:cubicBezTo>
                  <a:pt x="488707" y="2105848"/>
                  <a:pt x="494515" y="2064529"/>
                  <a:pt x="494515" y="2021823"/>
                </a:cubicBezTo>
                <a:cubicBezTo>
                  <a:pt x="494515" y="1831330"/>
                  <a:pt x="381315" y="1666910"/>
                  <a:pt x="218677" y="1591993"/>
                </a:cubicBezTo>
                <a:lnTo>
                  <a:pt x="684150" y="330887"/>
                </a:lnTo>
                <a:cubicBezTo>
                  <a:pt x="736295" y="350689"/>
                  <a:pt x="792729" y="361646"/>
                  <a:pt x="851673" y="361646"/>
                </a:cubicBezTo>
                <a:cubicBezTo>
                  <a:pt x="1074178" y="361646"/>
                  <a:pt x="1261173" y="207258"/>
                  <a:pt x="1311403" y="0"/>
                </a:cubicBezTo>
                <a:lnTo>
                  <a:pt x="1183880" y="0"/>
                </a:lnTo>
                <a:cubicBezTo>
                  <a:pt x="1137214" y="138744"/>
                  <a:pt x="1005928" y="239007"/>
                  <a:pt x="851673" y="239007"/>
                </a:cubicBezTo>
                <a:cubicBezTo>
                  <a:pt x="697417" y="239007"/>
                  <a:pt x="566132" y="138744"/>
                  <a:pt x="519466" y="0"/>
                </a:cubicBezTo>
                <a:lnTo>
                  <a:pt x="391876" y="0"/>
                </a:lnTo>
                <a:cubicBezTo>
                  <a:pt x="401447" y="39471"/>
                  <a:pt x="415968" y="77095"/>
                  <a:pt x="434780" y="112078"/>
                </a:cubicBezTo>
                <a:lnTo>
                  <a:pt x="0" y="404549"/>
                </a:lnTo>
                <a:lnTo>
                  <a:pt x="0" y="552336"/>
                </a:lnTo>
                <a:lnTo>
                  <a:pt x="506528" y="211615"/>
                </a:lnTo>
                <a:cubicBezTo>
                  <a:pt x="527386" y="233858"/>
                  <a:pt x="550356" y="254122"/>
                  <a:pt x="575174" y="272076"/>
                </a:cubicBezTo>
                <a:lnTo>
                  <a:pt x="101385" y="1555558"/>
                </a:lnTo>
                <a:cubicBezTo>
                  <a:pt x="75379" y="1551136"/>
                  <a:pt x="48646" y="1548628"/>
                  <a:pt x="21386" y="1548628"/>
                </a:cubicBezTo>
                <a:cubicBezTo>
                  <a:pt x="14257" y="1548628"/>
                  <a:pt x="7129" y="1548826"/>
                  <a:pt x="0" y="1549156"/>
                </a:cubicBezTo>
                <a:lnTo>
                  <a:pt x="0" y="1671926"/>
                </a:lnTo>
                <a:cubicBezTo>
                  <a:pt x="7063" y="1671530"/>
                  <a:pt x="14191" y="1671200"/>
                  <a:pt x="21386" y="1671200"/>
                </a:cubicBezTo>
                <a:cubicBezTo>
                  <a:pt x="214651" y="1671200"/>
                  <a:pt x="371877" y="1828426"/>
                  <a:pt x="371877" y="2021691"/>
                </a:cubicBezTo>
                <a:cubicBezTo>
                  <a:pt x="371877" y="2214956"/>
                  <a:pt x="214651" y="2372248"/>
                  <a:pt x="21386" y="2372248"/>
                </a:cubicBezTo>
                <a:cubicBezTo>
                  <a:pt x="14191" y="2372248"/>
                  <a:pt x="7129" y="2371984"/>
                  <a:pt x="0" y="2371522"/>
                </a:cubicBezTo>
                <a:lnTo>
                  <a:pt x="0" y="2494292"/>
                </a:lnTo>
                <a:cubicBezTo>
                  <a:pt x="7063" y="2494622"/>
                  <a:pt x="14191" y="2494820"/>
                  <a:pt x="21386" y="2494820"/>
                </a:cubicBezTo>
                <a:cubicBezTo>
                  <a:pt x="195773" y="2494820"/>
                  <a:pt x="348379" y="2399904"/>
                  <a:pt x="430424" y="2259048"/>
                </a:cubicBezTo>
                <a:lnTo>
                  <a:pt x="2160369" y="3257847"/>
                </a:lnTo>
                <a:cubicBezTo>
                  <a:pt x="2146442" y="3295932"/>
                  <a:pt x="2138456" y="3336790"/>
                  <a:pt x="2138456" y="3379628"/>
                </a:cubicBezTo>
                <a:cubicBezTo>
                  <a:pt x="2138456" y="3575665"/>
                  <a:pt x="2297926" y="3735135"/>
                  <a:pt x="2493897" y="3735135"/>
                </a:cubicBezTo>
                <a:cubicBezTo>
                  <a:pt x="2511520" y="3735135"/>
                  <a:pt x="2528748" y="3733419"/>
                  <a:pt x="2545645" y="3730910"/>
                </a:cubicBezTo>
                <a:lnTo>
                  <a:pt x="3232369" y="6293717"/>
                </a:lnTo>
                <a:cubicBezTo>
                  <a:pt x="3205175" y="6307512"/>
                  <a:pt x="3179631" y="6325598"/>
                  <a:pt x="3156925" y="6348304"/>
                </a:cubicBezTo>
                <a:cubicBezTo>
                  <a:pt x="3041283" y="6463946"/>
                  <a:pt x="3041283" y="6652128"/>
                  <a:pt x="3156925" y="6767836"/>
                </a:cubicBezTo>
                <a:cubicBezTo>
                  <a:pt x="3214746" y="6825657"/>
                  <a:pt x="3290718" y="6854568"/>
                  <a:pt x="3366691" y="6854568"/>
                </a:cubicBezTo>
                <a:cubicBezTo>
                  <a:pt x="3442664" y="6854568"/>
                  <a:pt x="3518637" y="6825657"/>
                  <a:pt x="3576458" y="6767836"/>
                </a:cubicBezTo>
                <a:cubicBezTo>
                  <a:pt x="3692100" y="6652194"/>
                  <a:pt x="3692100" y="6464012"/>
                  <a:pt x="3576458" y="6348304"/>
                </a:cubicBezTo>
                <a:cubicBezTo>
                  <a:pt x="3514610" y="6286456"/>
                  <a:pt x="3432103" y="6258008"/>
                  <a:pt x="3350916" y="6262298"/>
                </a:cubicBezTo>
                <a:close/>
                <a:moveTo>
                  <a:pt x="2493831" y="3612628"/>
                </a:moveTo>
                <a:cubicBezTo>
                  <a:pt x="2365449" y="3612628"/>
                  <a:pt x="2260962" y="3508141"/>
                  <a:pt x="2260962" y="3379760"/>
                </a:cubicBezTo>
                <a:cubicBezTo>
                  <a:pt x="2260962" y="3251379"/>
                  <a:pt x="2365449" y="3146892"/>
                  <a:pt x="2493831" y="3146892"/>
                </a:cubicBezTo>
                <a:cubicBezTo>
                  <a:pt x="2622212" y="3146892"/>
                  <a:pt x="2726699" y="3251379"/>
                  <a:pt x="2726699" y="3379760"/>
                </a:cubicBezTo>
                <a:cubicBezTo>
                  <a:pt x="2726699" y="3508141"/>
                  <a:pt x="2622212" y="3612628"/>
                  <a:pt x="2493831" y="3612628"/>
                </a:cubicBezTo>
                <a:close/>
                <a:moveTo>
                  <a:pt x="3489660" y="6681303"/>
                </a:moveTo>
                <a:cubicBezTo>
                  <a:pt x="3421806" y="6749157"/>
                  <a:pt x="3311378" y="6749157"/>
                  <a:pt x="3243524" y="6681303"/>
                </a:cubicBezTo>
                <a:cubicBezTo>
                  <a:pt x="3175670" y="6613449"/>
                  <a:pt x="3175670" y="6503021"/>
                  <a:pt x="3243524" y="6435167"/>
                </a:cubicBezTo>
                <a:cubicBezTo>
                  <a:pt x="3277451" y="6401240"/>
                  <a:pt x="3322005" y="6384277"/>
                  <a:pt x="3366559" y="6384277"/>
                </a:cubicBezTo>
                <a:cubicBezTo>
                  <a:pt x="3411113" y="6384277"/>
                  <a:pt x="3455667" y="6401240"/>
                  <a:pt x="3489594" y="6435167"/>
                </a:cubicBezTo>
                <a:cubicBezTo>
                  <a:pt x="3557448" y="6503021"/>
                  <a:pt x="3557448" y="6613449"/>
                  <a:pt x="3489594" y="6681303"/>
                </a:cubicBezTo>
                <a:close/>
              </a:path>
            </a:pathLst>
          </a:custGeom>
          <a:gradFill>
            <a:gsLst>
              <a:gs pos="0">
                <a:srgbClr val="8C5277"/>
              </a:gs>
              <a:gs pos="100000">
                <a:srgbClr val="3F609B"/>
              </a:gs>
            </a:gsLst>
            <a:lin ang="0" scaled="1"/>
          </a:gra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FD9F09-68DE-643F-DE63-43BEB47B3003}"/>
              </a:ext>
            </a:extLst>
          </p:cNvPr>
          <p:cNvGrpSpPr/>
          <p:nvPr userDrawn="1"/>
        </p:nvGrpSpPr>
        <p:grpSpPr>
          <a:xfrm>
            <a:off x="844182" y="6042757"/>
            <a:ext cx="1631895" cy="372777"/>
            <a:chOff x="4997672" y="3208971"/>
            <a:chExt cx="1915572" cy="43757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74E50CC-23C6-A8F8-76F7-A0E3A25F431C}"/>
                </a:ext>
              </a:extLst>
            </p:cNvPr>
            <p:cNvSpPr/>
            <p:nvPr/>
          </p:nvSpPr>
          <p:spPr>
            <a:xfrm>
              <a:off x="4997672" y="3208971"/>
              <a:ext cx="644366" cy="437578"/>
            </a:xfrm>
            <a:custGeom>
              <a:avLst/>
              <a:gdLst>
                <a:gd name="connsiteX0" fmla="*/ 631984 w 644366"/>
                <a:gd name="connsiteY0" fmla="*/ 425101 h 437578"/>
                <a:gd name="connsiteX1" fmla="*/ 12383 w 644366"/>
                <a:gd name="connsiteY1" fmla="*/ 425101 h 437578"/>
                <a:gd name="connsiteX2" fmla="*/ 12383 w 644366"/>
                <a:gd name="connsiteY2" fmla="*/ 12002 h 437578"/>
                <a:gd name="connsiteX3" fmla="*/ 631984 w 644366"/>
                <a:gd name="connsiteY3" fmla="*/ 12002 h 437578"/>
                <a:gd name="connsiteX4" fmla="*/ 631984 w 644366"/>
                <a:gd name="connsiteY4" fmla="*/ 425101 h 437578"/>
                <a:gd name="connsiteX5" fmla="*/ 631984 w 644366"/>
                <a:gd name="connsiteY5" fmla="*/ 425101 h 437578"/>
                <a:gd name="connsiteX6" fmla="*/ 0 w 644366"/>
                <a:gd name="connsiteY6" fmla="*/ 0 h 437578"/>
                <a:gd name="connsiteX7" fmla="*/ 0 w 644366"/>
                <a:gd name="connsiteY7" fmla="*/ 437579 h 437578"/>
                <a:gd name="connsiteX8" fmla="*/ 644366 w 644366"/>
                <a:gd name="connsiteY8" fmla="*/ 437579 h 437578"/>
                <a:gd name="connsiteX9" fmla="*/ 644366 w 644366"/>
                <a:gd name="connsiteY9" fmla="*/ 0 h 437578"/>
                <a:gd name="connsiteX10" fmla="*/ 0 w 644366"/>
                <a:gd name="connsiteY10" fmla="*/ 0 h 4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4366" h="437578">
                  <a:moveTo>
                    <a:pt x="631984" y="425101"/>
                  </a:moveTo>
                  <a:lnTo>
                    <a:pt x="12383" y="425101"/>
                  </a:lnTo>
                  <a:lnTo>
                    <a:pt x="12383" y="12002"/>
                  </a:lnTo>
                  <a:lnTo>
                    <a:pt x="631984" y="12002"/>
                  </a:lnTo>
                  <a:lnTo>
                    <a:pt x="631984" y="425101"/>
                  </a:lnTo>
                  <a:lnTo>
                    <a:pt x="631984" y="425101"/>
                  </a:lnTo>
                  <a:close/>
                  <a:moveTo>
                    <a:pt x="0" y="0"/>
                  </a:moveTo>
                  <a:lnTo>
                    <a:pt x="0" y="437579"/>
                  </a:lnTo>
                  <a:lnTo>
                    <a:pt x="644366" y="437579"/>
                  </a:lnTo>
                  <a:lnTo>
                    <a:pt x="6443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800152-B537-258C-2878-E4DFB917E653}"/>
                </a:ext>
              </a:extLst>
            </p:cNvPr>
            <p:cNvSpPr/>
            <p:nvPr/>
          </p:nvSpPr>
          <p:spPr>
            <a:xfrm>
              <a:off x="5298376" y="3270408"/>
              <a:ext cx="42767" cy="40576"/>
            </a:xfrm>
            <a:custGeom>
              <a:avLst/>
              <a:gdLst>
                <a:gd name="connsiteX0" fmla="*/ 8287 w 42767"/>
                <a:gd name="connsiteY0" fmla="*/ 40576 h 40576"/>
                <a:gd name="connsiteX1" fmla="*/ 21336 w 42767"/>
                <a:gd name="connsiteY1" fmla="*/ 31051 h 40576"/>
                <a:gd name="connsiteX2" fmla="*/ 34385 w 42767"/>
                <a:gd name="connsiteY2" fmla="*/ 40576 h 40576"/>
                <a:gd name="connsiteX3" fmla="*/ 29432 w 42767"/>
                <a:gd name="connsiteY3" fmla="*/ 25146 h 40576"/>
                <a:gd name="connsiteX4" fmla="*/ 42767 w 42767"/>
                <a:gd name="connsiteY4" fmla="*/ 15621 h 40576"/>
                <a:gd name="connsiteX5" fmla="*/ 26384 w 42767"/>
                <a:gd name="connsiteY5" fmla="*/ 15621 h 40576"/>
                <a:gd name="connsiteX6" fmla="*/ 21336 w 42767"/>
                <a:gd name="connsiteY6" fmla="*/ 0 h 40576"/>
                <a:gd name="connsiteX7" fmla="*/ 16288 w 42767"/>
                <a:gd name="connsiteY7" fmla="*/ 15621 h 40576"/>
                <a:gd name="connsiteX8" fmla="*/ 0 w 42767"/>
                <a:gd name="connsiteY8" fmla="*/ 15621 h 40576"/>
                <a:gd name="connsiteX9" fmla="*/ 13240 w 42767"/>
                <a:gd name="connsiteY9" fmla="*/ 25146 h 40576"/>
                <a:gd name="connsiteX10" fmla="*/ 8287 w 42767"/>
                <a:gd name="connsiteY10" fmla="*/ 40576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8287" y="40576"/>
                  </a:moveTo>
                  <a:lnTo>
                    <a:pt x="21336" y="31051"/>
                  </a:lnTo>
                  <a:lnTo>
                    <a:pt x="34385" y="40576"/>
                  </a:lnTo>
                  <a:lnTo>
                    <a:pt x="29432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336" y="0"/>
                  </a:lnTo>
                  <a:lnTo>
                    <a:pt x="16288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6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38E9AE1-9183-C295-4C8B-08B6464A3BDF}"/>
                </a:ext>
              </a:extLst>
            </p:cNvPr>
            <p:cNvSpPr/>
            <p:nvPr/>
          </p:nvSpPr>
          <p:spPr>
            <a:xfrm>
              <a:off x="5230653" y="3288601"/>
              <a:ext cx="42767" cy="40576"/>
            </a:xfrm>
            <a:custGeom>
              <a:avLst/>
              <a:gdLst>
                <a:gd name="connsiteX0" fmla="*/ 8287 w 42767"/>
                <a:gd name="connsiteY0" fmla="*/ 40577 h 40576"/>
                <a:gd name="connsiteX1" fmla="*/ 21431 w 42767"/>
                <a:gd name="connsiteY1" fmla="*/ 31052 h 40576"/>
                <a:gd name="connsiteX2" fmla="*/ 34481 w 42767"/>
                <a:gd name="connsiteY2" fmla="*/ 40577 h 40576"/>
                <a:gd name="connsiteX3" fmla="*/ 29528 w 42767"/>
                <a:gd name="connsiteY3" fmla="*/ 25146 h 40576"/>
                <a:gd name="connsiteX4" fmla="*/ 42767 w 42767"/>
                <a:gd name="connsiteY4" fmla="*/ 15621 h 40576"/>
                <a:gd name="connsiteX5" fmla="*/ 26384 w 42767"/>
                <a:gd name="connsiteY5" fmla="*/ 15621 h 40576"/>
                <a:gd name="connsiteX6" fmla="*/ 21431 w 42767"/>
                <a:gd name="connsiteY6" fmla="*/ 0 h 40576"/>
                <a:gd name="connsiteX7" fmla="*/ 16383 w 42767"/>
                <a:gd name="connsiteY7" fmla="*/ 15621 h 40576"/>
                <a:gd name="connsiteX8" fmla="*/ 0 w 42767"/>
                <a:gd name="connsiteY8" fmla="*/ 15621 h 40576"/>
                <a:gd name="connsiteX9" fmla="*/ 13335 w 42767"/>
                <a:gd name="connsiteY9" fmla="*/ 25146 h 40576"/>
                <a:gd name="connsiteX10" fmla="*/ 8287 w 42767"/>
                <a:gd name="connsiteY10" fmla="*/ 40577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8287" y="40577"/>
                  </a:moveTo>
                  <a:lnTo>
                    <a:pt x="21431" y="31052"/>
                  </a:lnTo>
                  <a:lnTo>
                    <a:pt x="34481" y="40577"/>
                  </a:lnTo>
                  <a:lnTo>
                    <a:pt x="29528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431" y="0"/>
                  </a:lnTo>
                  <a:lnTo>
                    <a:pt x="16383" y="15621"/>
                  </a:lnTo>
                  <a:lnTo>
                    <a:pt x="0" y="15621"/>
                  </a:lnTo>
                  <a:lnTo>
                    <a:pt x="13335" y="25146"/>
                  </a:lnTo>
                  <a:lnTo>
                    <a:pt x="8287" y="40577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125ABDB-C0ED-33E1-7F6B-5CEA03A2E9FA}"/>
                </a:ext>
              </a:extLst>
            </p:cNvPr>
            <p:cNvSpPr/>
            <p:nvPr/>
          </p:nvSpPr>
          <p:spPr>
            <a:xfrm>
              <a:off x="5181218" y="3338131"/>
              <a:ext cx="42672" cy="40671"/>
            </a:xfrm>
            <a:custGeom>
              <a:avLst/>
              <a:gdLst>
                <a:gd name="connsiteX0" fmla="*/ 21336 w 42672"/>
                <a:gd name="connsiteY0" fmla="*/ 0 h 40671"/>
                <a:gd name="connsiteX1" fmla="*/ 16288 w 42672"/>
                <a:gd name="connsiteY1" fmla="*/ 15716 h 40671"/>
                <a:gd name="connsiteX2" fmla="*/ 0 w 42672"/>
                <a:gd name="connsiteY2" fmla="*/ 15716 h 40671"/>
                <a:gd name="connsiteX3" fmla="*/ 13240 w 42672"/>
                <a:gd name="connsiteY3" fmla="*/ 25241 h 40671"/>
                <a:gd name="connsiteX4" fmla="*/ 8287 w 42672"/>
                <a:gd name="connsiteY4" fmla="*/ 40672 h 40671"/>
                <a:gd name="connsiteX5" fmla="*/ 21336 w 42672"/>
                <a:gd name="connsiteY5" fmla="*/ 31147 h 40671"/>
                <a:gd name="connsiteX6" fmla="*/ 34385 w 42672"/>
                <a:gd name="connsiteY6" fmla="*/ 40672 h 40671"/>
                <a:gd name="connsiteX7" fmla="*/ 29432 w 42672"/>
                <a:gd name="connsiteY7" fmla="*/ 25241 h 40671"/>
                <a:gd name="connsiteX8" fmla="*/ 42672 w 42672"/>
                <a:gd name="connsiteY8" fmla="*/ 15716 h 40671"/>
                <a:gd name="connsiteX9" fmla="*/ 26384 w 42672"/>
                <a:gd name="connsiteY9" fmla="*/ 15716 h 40671"/>
                <a:gd name="connsiteX10" fmla="*/ 21336 w 42672"/>
                <a:gd name="connsiteY10" fmla="*/ 0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2" h="40671">
                  <a:moveTo>
                    <a:pt x="21336" y="0"/>
                  </a:moveTo>
                  <a:lnTo>
                    <a:pt x="16288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  <a:lnTo>
                    <a:pt x="21336" y="31147"/>
                  </a:lnTo>
                  <a:lnTo>
                    <a:pt x="34385" y="40672"/>
                  </a:lnTo>
                  <a:lnTo>
                    <a:pt x="29432" y="25241"/>
                  </a:lnTo>
                  <a:lnTo>
                    <a:pt x="42672" y="15716"/>
                  </a:lnTo>
                  <a:lnTo>
                    <a:pt x="26384" y="15716"/>
                  </a:lnTo>
                  <a:lnTo>
                    <a:pt x="21336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6B9B676-701D-3D2C-DB0F-ECCBE252E4A5}"/>
                </a:ext>
              </a:extLst>
            </p:cNvPr>
            <p:cNvSpPr/>
            <p:nvPr/>
          </p:nvSpPr>
          <p:spPr>
            <a:xfrm>
              <a:off x="5163026" y="3405758"/>
              <a:ext cx="42767" cy="40576"/>
            </a:xfrm>
            <a:custGeom>
              <a:avLst/>
              <a:gdLst>
                <a:gd name="connsiteX0" fmla="*/ 21336 w 42767"/>
                <a:gd name="connsiteY0" fmla="*/ 31052 h 40576"/>
                <a:gd name="connsiteX1" fmla="*/ 34385 w 42767"/>
                <a:gd name="connsiteY1" fmla="*/ 40577 h 40576"/>
                <a:gd name="connsiteX2" fmla="*/ 29432 w 42767"/>
                <a:gd name="connsiteY2" fmla="*/ 25146 h 40576"/>
                <a:gd name="connsiteX3" fmla="*/ 42767 w 42767"/>
                <a:gd name="connsiteY3" fmla="*/ 15621 h 40576"/>
                <a:gd name="connsiteX4" fmla="*/ 26384 w 42767"/>
                <a:gd name="connsiteY4" fmla="*/ 15621 h 40576"/>
                <a:gd name="connsiteX5" fmla="*/ 21336 w 42767"/>
                <a:gd name="connsiteY5" fmla="*/ 0 h 40576"/>
                <a:gd name="connsiteX6" fmla="*/ 16383 w 42767"/>
                <a:gd name="connsiteY6" fmla="*/ 15621 h 40576"/>
                <a:gd name="connsiteX7" fmla="*/ 0 w 42767"/>
                <a:gd name="connsiteY7" fmla="*/ 15621 h 40576"/>
                <a:gd name="connsiteX8" fmla="*/ 13240 w 42767"/>
                <a:gd name="connsiteY8" fmla="*/ 25146 h 40576"/>
                <a:gd name="connsiteX9" fmla="*/ 8287 w 42767"/>
                <a:gd name="connsiteY9" fmla="*/ 40577 h 40576"/>
                <a:gd name="connsiteX10" fmla="*/ 21336 w 42767"/>
                <a:gd name="connsiteY10" fmla="*/ 31052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21336" y="31052"/>
                  </a:moveTo>
                  <a:lnTo>
                    <a:pt x="34385" y="40577"/>
                  </a:lnTo>
                  <a:lnTo>
                    <a:pt x="29432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336" y="0"/>
                  </a:lnTo>
                  <a:lnTo>
                    <a:pt x="16383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7"/>
                  </a:lnTo>
                  <a:lnTo>
                    <a:pt x="21336" y="31052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4710977-D0FB-C9BA-00F8-688B96549840}"/>
                </a:ext>
              </a:extLst>
            </p:cNvPr>
            <p:cNvSpPr/>
            <p:nvPr/>
          </p:nvSpPr>
          <p:spPr>
            <a:xfrm>
              <a:off x="5181218" y="3473481"/>
              <a:ext cx="42672" cy="40671"/>
            </a:xfrm>
            <a:custGeom>
              <a:avLst/>
              <a:gdLst>
                <a:gd name="connsiteX0" fmla="*/ 26384 w 42672"/>
                <a:gd name="connsiteY0" fmla="*/ 15716 h 40671"/>
                <a:gd name="connsiteX1" fmla="*/ 21336 w 42672"/>
                <a:gd name="connsiteY1" fmla="*/ 0 h 40671"/>
                <a:gd name="connsiteX2" fmla="*/ 16288 w 42672"/>
                <a:gd name="connsiteY2" fmla="*/ 15716 h 40671"/>
                <a:gd name="connsiteX3" fmla="*/ 0 w 42672"/>
                <a:gd name="connsiteY3" fmla="*/ 15716 h 40671"/>
                <a:gd name="connsiteX4" fmla="*/ 13240 w 42672"/>
                <a:gd name="connsiteY4" fmla="*/ 25241 h 40671"/>
                <a:gd name="connsiteX5" fmla="*/ 8287 w 42672"/>
                <a:gd name="connsiteY5" fmla="*/ 40672 h 40671"/>
                <a:gd name="connsiteX6" fmla="*/ 21336 w 42672"/>
                <a:gd name="connsiteY6" fmla="*/ 31052 h 40671"/>
                <a:gd name="connsiteX7" fmla="*/ 34385 w 42672"/>
                <a:gd name="connsiteY7" fmla="*/ 40672 h 40671"/>
                <a:gd name="connsiteX8" fmla="*/ 29432 w 42672"/>
                <a:gd name="connsiteY8" fmla="*/ 25241 h 40671"/>
                <a:gd name="connsiteX9" fmla="*/ 42672 w 42672"/>
                <a:gd name="connsiteY9" fmla="*/ 15716 h 40671"/>
                <a:gd name="connsiteX10" fmla="*/ 26384 w 42672"/>
                <a:gd name="connsiteY10" fmla="*/ 15716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2" h="40671">
                  <a:moveTo>
                    <a:pt x="26384" y="15716"/>
                  </a:moveTo>
                  <a:lnTo>
                    <a:pt x="21336" y="0"/>
                  </a:lnTo>
                  <a:lnTo>
                    <a:pt x="16288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  <a:lnTo>
                    <a:pt x="21336" y="31052"/>
                  </a:lnTo>
                  <a:lnTo>
                    <a:pt x="34385" y="40672"/>
                  </a:lnTo>
                  <a:lnTo>
                    <a:pt x="29432" y="25241"/>
                  </a:lnTo>
                  <a:lnTo>
                    <a:pt x="42672" y="15716"/>
                  </a:lnTo>
                  <a:lnTo>
                    <a:pt x="26384" y="15716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8891839-A5BF-CF10-232D-BC6AF3125F34}"/>
                </a:ext>
              </a:extLst>
            </p:cNvPr>
            <p:cNvSpPr/>
            <p:nvPr/>
          </p:nvSpPr>
          <p:spPr>
            <a:xfrm>
              <a:off x="5230748" y="3523106"/>
              <a:ext cx="42767" cy="40671"/>
            </a:xfrm>
            <a:custGeom>
              <a:avLst/>
              <a:gdLst>
                <a:gd name="connsiteX0" fmla="*/ 26384 w 42767"/>
                <a:gd name="connsiteY0" fmla="*/ 15621 h 40671"/>
                <a:gd name="connsiteX1" fmla="*/ 21431 w 42767"/>
                <a:gd name="connsiteY1" fmla="*/ 0 h 40671"/>
                <a:gd name="connsiteX2" fmla="*/ 16383 w 42767"/>
                <a:gd name="connsiteY2" fmla="*/ 15716 h 40671"/>
                <a:gd name="connsiteX3" fmla="*/ 0 w 42767"/>
                <a:gd name="connsiteY3" fmla="*/ 15621 h 40671"/>
                <a:gd name="connsiteX4" fmla="*/ 13335 w 42767"/>
                <a:gd name="connsiteY4" fmla="*/ 25241 h 40671"/>
                <a:gd name="connsiteX5" fmla="*/ 8382 w 42767"/>
                <a:gd name="connsiteY5" fmla="*/ 40672 h 40671"/>
                <a:gd name="connsiteX6" fmla="*/ 21431 w 42767"/>
                <a:gd name="connsiteY6" fmla="*/ 31051 h 40671"/>
                <a:gd name="connsiteX7" fmla="*/ 34481 w 42767"/>
                <a:gd name="connsiteY7" fmla="*/ 40672 h 40671"/>
                <a:gd name="connsiteX8" fmla="*/ 29528 w 42767"/>
                <a:gd name="connsiteY8" fmla="*/ 25241 h 40671"/>
                <a:gd name="connsiteX9" fmla="*/ 42767 w 42767"/>
                <a:gd name="connsiteY9" fmla="*/ 15621 h 40671"/>
                <a:gd name="connsiteX10" fmla="*/ 26384 w 42767"/>
                <a:gd name="connsiteY10" fmla="*/ 15621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26384" y="15621"/>
                  </a:moveTo>
                  <a:lnTo>
                    <a:pt x="21431" y="0"/>
                  </a:lnTo>
                  <a:lnTo>
                    <a:pt x="16383" y="15716"/>
                  </a:lnTo>
                  <a:lnTo>
                    <a:pt x="0" y="15621"/>
                  </a:lnTo>
                  <a:lnTo>
                    <a:pt x="13335" y="25241"/>
                  </a:lnTo>
                  <a:lnTo>
                    <a:pt x="8382" y="40672"/>
                  </a:lnTo>
                  <a:lnTo>
                    <a:pt x="21431" y="31051"/>
                  </a:lnTo>
                  <a:lnTo>
                    <a:pt x="34481" y="40672"/>
                  </a:lnTo>
                  <a:lnTo>
                    <a:pt x="29528" y="25241"/>
                  </a:lnTo>
                  <a:lnTo>
                    <a:pt x="42767" y="15621"/>
                  </a:lnTo>
                  <a:lnTo>
                    <a:pt x="26384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F00EA77-FEFC-9A9B-8CD4-68D0B1543C98}"/>
                </a:ext>
              </a:extLst>
            </p:cNvPr>
            <p:cNvSpPr/>
            <p:nvPr/>
          </p:nvSpPr>
          <p:spPr>
            <a:xfrm>
              <a:off x="5298376" y="3541108"/>
              <a:ext cx="42767" cy="40576"/>
            </a:xfrm>
            <a:custGeom>
              <a:avLst/>
              <a:gdLst>
                <a:gd name="connsiteX0" fmla="*/ 26384 w 42767"/>
                <a:gd name="connsiteY0" fmla="*/ 15621 h 40576"/>
                <a:gd name="connsiteX1" fmla="*/ 21336 w 42767"/>
                <a:gd name="connsiteY1" fmla="*/ 0 h 40576"/>
                <a:gd name="connsiteX2" fmla="*/ 16383 w 42767"/>
                <a:gd name="connsiteY2" fmla="*/ 15621 h 40576"/>
                <a:gd name="connsiteX3" fmla="*/ 0 w 42767"/>
                <a:gd name="connsiteY3" fmla="*/ 15621 h 40576"/>
                <a:gd name="connsiteX4" fmla="*/ 13240 w 42767"/>
                <a:gd name="connsiteY4" fmla="*/ 25146 h 40576"/>
                <a:gd name="connsiteX5" fmla="*/ 8287 w 42767"/>
                <a:gd name="connsiteY5" fmla="*/ 40576 h 40576"/>
                <a:gd name="connsiteX6" fmla="*/ 21336 w 42767"/>
                <a:gd name="connsiteY6" fmla="*/ 31051 h 40576"/>
                <a:gd name="connsiteX7" fmla="*/ 34385 w 42767"/>
                <a:gd name="connsiteY7" fmla="*/ 40576 h 40576"/>
                <a:gd name="connsiteX8" fmla="*/ 29432 w 42767"/>
                <a:gd name="connsiteY8" fmla="*/ 25146 h 40576"/>
                <a:gd name="connsiteX9" fmla="*/ 42767 w 42767"/>
                <a:gd name="connsiteY9" fmla="*/ 15621 h 40576"/>
                <a:gd name="connsiteX10" fmla="*/ 26384 w 42767"/>
                <a:gd name="connsiteY10" fmla="*/ 15621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26384" y="15621"/>
                  </a:moveTo>
                  <a:lnTo>
                    <a:pt x="21336" y="0"/>
                  </a:lnTo>
                  <a:lnTo>
                    <a:pt x="16383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6"/>
                  </a:lnTo>
                  <a:lnTo>
                    <a:pt x="21336" y="31051"/>
                  </a:lnTo>
                  <a:lnTo>
                    <a:pt x="34385" y="40576"/>
                  </a:lnTo>
                  <a:lnTo>
                    <a:pt x="29432" y="25146"/>
                  </a:lnTo>
                  <a:lnTo>
                    <a:pt x="42767" y="15621"/>
                  </a:lnTo>
                  <a:lnTo>
                    <a:pt x="26384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87CB8D0-A854-45B0-757D-CE6D1E3FF32C}"/>
                </a:ext>
              </a:extLst>
            </p:cNvPr>
            <p:cNvSpPr/>
            <p:nvPr/>
          </p:nvSpPr>
          <p:spPr>
            <a:xfrm>
              <a:off x="5365908" y="3523106"/>
              <a:ext cx="42767" cy="40671"/>
            </a:xfrm>
            <a:custGeom>
              <a:avLst/>
              <a:gdLst>
                <a:gd name="connsiteX0" fmla="*/ 26384 w 42767"/>
                <a:gd name="connsiteY0" fmla="*/ 15621 h 40671"/>
                <a:gd name="connsiteX1" fmla="*/ 21431 w 42767"/>
                <a:gd name="connsiteY1" fmla="*/ 0 h 40671"/>
                <a:gd name="connsiteX2" fmla="*/ 16383 w 42767"/>
                <a:gd name="connsiteY2" fmla="*/ 15716 h 40671"/>
                <a:gd name="connsiteX3" fmla="*/ 0 w 42767"/>
                <a:gd name="connsiteY3" fmla="*/ 15621 h 40671"/>
                <a:gd name="connsiteX4" fmla="*/ 13335 w 42767"/>
                <a:gd name="connsiteY4" fmla="*/ 25241 h 40671"/>
                <a:gd name="connsiteX5" fmla="*/ 8287 w 42767"/>
                <a:gd name="connsiteY5" fmla="*/ 40672 h 40671"/>
                <a:gd name="connsiteX6" fmla="*/ 21431 w 42767"/>
                <a:gd name="connsiteY6" fmla="*/ 31051 h 40671"/>
                <a:gd name="connsiteX7" fmla="*/ 34481 w 42767"/>
                <a:gd name="connsiteY7" fmla="*/ 40672 h 40671"/>
                <a:gd name="connsiteX8" fmla="*/ 29528 w 42767"/>
                <a:gd name="connsiteY8" fmla="*/ 25241 h 40671"/>
                <a:gd name="connsiteX9" fmla="*/ 42767 w 42767"/>
                <a:gd name="connsiteY9" fmla="*/ 15621 h 40671"/>
                <a:gd name="connsiteX10" fmla="*/ 26384 w 42767"/>
                <a:gd name="connsiteY10" fmla="*/ 15621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26384" y="15621"/>
                  </a:moveTo>
                  <a:lnTo>
                    <a:pt x="21431" y="0"/>
                  </a:lnTo>
                  <a:lnTo>
                    <a:pt x="16383" y="15716"/>
                  </a:lnTo>
                  <a:lnTo>
                    <a:pt x="0" y="15621"/>
                  </a:lnTo>
                  <a:lnTo>
                    <a:pt x="13335" y="25241"/>
                  </a:lnTo>
                  <a:lnTo>
                    <a:pt x="8287" y="40672"/>
                  </a:lnTo>
                  <a:lnTo>
                    <a:pt x="21431" y="31051"/>
                  </a:lnTo>
                  <a:lnTo>
                    <a:pt x="34481" y="40672"/>
                  </a:lnTo>
                  <a:lnTo>
                    <a:pt x="29528" y="25241"/>
                  </a:lnTo>
                  <a:lnTo>
                    <a:pt x="42767" y="15621"/>
                  </a:lnTo>
                  <a:lnTo>
                    <a:pt x="26384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6F7BB9C-2C6D-F85F-0D79-CCC7F6AF21E8}"/>
                </a:ext>
              </a:extLst>
            </p:cNvPr>
            <p:cNvSpPr/>
            <p:nvPr/>
          </p:nvSpPr>
          <p:spPr>
            <a:xfrm>
              <a:off x="5415534" y="3473481"/>
              <a:ext cx="42767" cy="40671"/>
            </a:xfrm>
            <a:custGeom>
              <a:avLst/>
              <a:gdLst>
                <a:gd name="connsiteX0" fmla="*/ 26384 w 42767"/>
                <a:gd name="connsiteY0" fmla="*/ 15716 h 40671"/>
                <a:gd name="connsiteX1" fmla="*/ 21336 w 42767"/>
                <a:gd name="connsiteY1" fmla="*/ 0 h 40671"/>
                <a:gd name="connsiteX2" fmla="*/ 16383 w 42767"/>
                <a:gd name="connsiteY2" fmla="*/ 15716 h 40671"/>
                <a:gd name="connsiteX3" fmla="*/ 0 w 42767"/>
                <a:gd name="connsiteY3" fmla="*/ 15716 h 40671"/>
                <a:gd name="connsiteX4" fmla="*/ 13240 w 42767"/>
                <a:gd name="connsiteY4" fmla="*/ 25241 h 40671"/>
                <a:gd name="connsiteX5" fmla="*/ 8287 w 42767"/>
                <a:gd name="connsiteY5" fmla="*/ 40672 h 40671"/>
                <a:gd name="connsiteX6" fmla="*/ 21336 w 42767"/>
                <a:gd name="connsiteY6" fmla="*/ 31052 h 40671"/>
                <a:gd name="connsiteX7" fmla="*/ 34480 w 42767"/>
                <a:gd name="connsiteY7" fmla="*/ 40672 h 40671"/>
                <a:gd name="connsiteX8" fmla="*/ 29432 w 42767"/>
                <a:gd name="connsiteY8" fmla="*/ 25241 h 40671"/>
                <a:gd name="connsiteX9" fmla="*/ 42767 w 42767"/>
                <a:gd name="connsiteY9" fmla="*/ 15716 h 40671"/>
                <a:gd name="connsiteX10" fmla="*/ 26384 w 42767"/>
                <a:gd name="connsiteY10" fmla="*/ 15716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26384" y="15716"/>
                  </a:moveTo>
                  <a:lnTo>
                    <a:pt x="21336" y="0"/>
                  </a:lnTo>
                  <a:lnTo>
                    <a:pt x="16383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  <a:lnTo>
                    <a:pt x="21336" y="31052"/>
                  </a:lnTo>
                  <a:lnTo>
                    <a:pt x="34480" y="40672"/>
                  </a:lnTo>
                  <a:lnTo>
                    <a:pt x="29432" y="25241"/>
                  </a:lnTo>
                  <a:lnTo>
                    <a:pt x="42767" y="15716"/>
                  </a:lnTo>
                  <a:lnTo>
                    <a:pt x="26384" y="15716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74355F8-6B82-E374-471A-DE1064546203}"/>
                </a:ext>
              </a:extLst>
            </p:cNvPr>
            <p:cNvSpPr/>
            <p:nvPr/>
          </p:nvSpPr>
          <p:spPr>
            <a:xfrm>
              <a:off x="5433536" y="3405568"/>
              <a:ext cx="42671" cy="40576"/>
            </a:xfrm>
            <a:custGeom>
              <a:avLst/>
              <a:gdLst>
                <a:gd name="connsiteX0" fmla="*/ 42672 w 42671"/>
                <a:gd name="connsiteY0" fmla="*/ 15621 h 40576"/>
                <a:gd name="connsiteX1" fmla="*/ 26384 w 42671"/>
                <a:gd name="connsiteY1" fmla="*/ 15621 h 40576"/>
                <a:gd name="connsiteX2" fmla="*/ 21336 w 42671"/>
                <a:gd name="connsiteY2" fmla="*/ 0 h 40576"/>
                <a:gd name="connsiteX3" fmla="*/ 16288 w 42671"/>
                <a:gd name="connsiteY3" fmla="*/ 15621 h 40576"/>
                <a:gd name="connsiteX4" fmla="*/ 0 w 42671"/>
                <a:gd name="connsiteY4" fmla="*/ 15621 h 40576"/>
                <a:gd name="connsiteX5" fmla="*/ 13240 w 42671"/>
                <a:gd name="connsiteY5" fmla="*/ 25146 h 40576"/>
                <a:gd name="connsiteX6" fmla="*/ 8287 w 42671"/>
                <a:gd name="connsiteY6" fmla="*/ 40576 h 40576"/>
                <a:gd name="connsiteX7" fmla="*/ 21336 w 42671"/>
                <a:gd name="connsiteY7" fmla="*/ 31051 h 40576"/>
                <a:gd name="connsiteX8" fmla="*/ 34385 w 42671"/>
                <a:gd name="connsiteY8" fmla="*/ 40576 h 40576"/>
                <a:gd name="connsiteX9" fmla="*/ 29432 w 42671"/>
                <a:gd name="connsiteY9" fmla="*/ 25146 h 40576"/>
                <a:gd name="connsiteX10" fmla="*/ 42672 w 42671"/>
                <a:gd name="connsiteY10" fmla="*/ 15621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1" h="40576">
                  <a:moveTo>
                    <a:pt x="42672" y="15621"/>
                  </a:moveTo>
                  <a:lnTo>
                    <a:pt x="26384" y="15621"/>
                  </a:lnTo>
                  <a:lnTo>
                    <a:pt x="21336" y="0"/>
                  </a:lnTo>
                  <a:lnTo>
                    <a:pt x="16288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6"/>
                  </a:lnTo>
                  <a:lnTo>
                    <a:pt x="21336" y="31051"/>
                  </a:lnTo>
                  <a:lnTo>
                    <a:pt x="34385" y="40576"/>
                  </a:lnTo>
                  <a:lnTo>
                    <a:pt x="29432" y="25146"/>
                  </a:lnTo>
                  <a:lnTo>
                    <a:pt x="42672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4B2489C-EB21-7467-DBE2-9DE39958CBE6}"/>
                </a:ext>
              </a:extLst>
            </p:cNvPr>
            <p:cNvSpPr/>
            <p:nvPr/>
          </p:nvSpPr>
          <p:spPr>
            <a:xfrm>
              <a:off x="5415534" y="3337940"/>
              <a:ext cx="42767" cy="40671"/>
            </a:xfrm>
            <a:custGeom>
              <a:avLst/>
              <a:gdLst>
                <a:gd name="connsiteX0" fmla="*/ 8287 w 42767"/>
                <a:gd name="connsiteY0" fmla="*/ 40672 h 40671"/>
                <a:gd name="connsiteX1" fmla="*/ 21336 w 42767"/>
                <a:gd name="connsiteY1" fmla="*/ 31052 h 40671"/>
                <a:gd name="connsiteX2" fmla="*/ 34480 w 42767"/>
                <a:gd name="connsiteY2" fmla="*/ 40672 h 40671"/>
                <a:gd name="connsiteX3" fmla="*/ 29432 w 42767"/>
                <a:gd name="connsiteY3" fmla="*/ 25241 h 40671"/>
                <a:gd name="connsiteX4" fmla="*/ 42767 w 42767"/>
                <a:gd name="connsiteY4" fmla="*/ 15716 h 40671"/>
                <a:gd name="connsiteX5" fmla="*/ 26384 w 42767"/>
                <a:gd name="connsiteY5" fmla="*/ 15716 h 40671"/>
                <a:gd name="connsiteX6" fmla="*/ 21336 w 42767"/>
                <a:gd name="connsiteY6" fmla="*/ 0 h 40671"/>
                <a:gd name="connsiteX7" fmla="*/ 16383 w 42767"/>
                <a:gd name="connsiteY7" fmla="*/ 15716 h 40671"/>
                <a:gd name="connsiteX8" fmla="*/ 0 w 42767"/>
                <a:gd name="connsiteY8" fmla="*/ 15716 h 40671"/>
                <a:gd name="connsiteX9" fmla="*/ 13240 w 42767"/>
                <a:gd name="connsiteY9" fmla="*/ 25241 h 40671"/>
                <a:gd name="connsiteX10" fmla="*/ 8287 w 42767"/>
                <a:gd name="connsiteY10" fmla="*/ 40672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8287" y="40672"/>
                  </a:moveTo>
                  <a:lnTo>
                    <a:pt x="21336" y="31052"/>
                  </a:lnTo>
                  <a:lnTo>
                    <a:pt x="34480" y="40672"/>
                  </a:lnTo>
                  <a:lnTo>
                    <a:pt x="29432" y="25241"/>
                  </a:lnTo>
                  <a:lnTo>
                    <a:pt x="42767" y="15716"/>
                  </a:lnTo>
                  <a:lnTo>
                    <a:pt x="26384" y="15716"/>
                  </a:lnTo>
                  <a:lnTo>
                    <a:pt x="21336" y="0"/>
                  </a:lnTo>
                  <a:lnTo>
                    <a:pt x="16383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1370109-9C6D-21EA-CED9-5B315FC2CDC1}"/>
                </a:ext>
              </a:extLst>
            </p:cNvPr>
            <p:cNvSpPr/>
            <p:nvPr/>
          </p:nvSpPr>
          <p:spPr>
            <a:xfrm>
              <a:off x="5366099" y="3288601"/>
              <a:ext cx="42767" cy="40576"/>
            </a:xfrm>
            <a:custGeom>
              <a:avLst/>
              <a:gdLst>
                <a:gd name="connsiteX0" fmla="*/ 21431 w 42767"/>
                <a:gd name="connsiteY0" fmla="*/ 0 h 40576"/>
                <a:gd name="connsiteX1" fmla="*/ 16383 w 42767"/>
                <a:gd name="connsiteY1" fmla="*/ 15621 h 40576"/>
                <a:gd name="connsiteX2" fmla="*/ 0 w 42767"/>
                <a:gd name="connsiteY2" fmla="*/ 15621 h 40576"/>
                <a:gd name="connsiteX3" fmla="*/ 13335 w 42767"/>
                <a:gd name="connsiteY3" fmla="*/ 25146 h 40576"/>
                <a:gd name="connsiteX4" fmla="*/ 8287 w 42767"/>
                <a:gd name="connsiteY4" fmla="*/ 40577 h 40576"/>
                <a:gd name="connsiteX5" fmla="*/ 21431 w 42767"/>
                <a:gd name="connsiteY5" fmla="*/ 31052 h 40576"/>
                <a:gd name="connsiteX6" fmla="*/ 34481 w 42767"/>
                <a:gd name="connsiteY6" fmla="*/ 40577 h 40576"/>
                <a:gd name="connsiteX7" fmla="*/ 29528 w 42767"/>
                <a:gd name="connsiteY7" fmla="*/ 25146 h 40576"/>
                <a:gd name="connsiteX8" fmla="*/ 42767 w 42767"/>
                <a:gd name="connsiteY8" fmla="*/ 15621 h 40576"/>
                <a:gd name="connsiteX9" fmla="*/ 26384 w 42767"/>
                <a:gd name="connsiteY9" fmla="*/ 15621 h 40576"/>
                <a:gd name="connsiteX10" fmla="*/ 21431 w 42767"/>
                <a:gd name="connsiteY10" fmla="*/ 0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21431" y="0"/>
                  </a:moveTo>
                  <a:lnTo>
                    <a:pt x="16383" y="15621"/>
                  </a:lnTo>
                  <a:lnTo>
                    <a:pt x="0" y="15621"/>
                  </a:lnTo>
                  <a:lnTo>
                    <a:pt x="13335" y="25146"/>
                  </a:lnTo>
                  <a:lnTo>
                    <a:pt x="8287" y="40577"/>
                  </a:lnTo>
                  <a:lnTo>
                    <a:pt x="21431" y="31052"/>
                  </a:lnTo>
                  <a:lnTo>
                    <a:pt x="34481" y="40577"/>
                  </a:lnTo>
                  <a:lnTo>
                    <a:pt x="29528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431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73EBC9D-1A01-E56E-04AB-93CD4299B4E4}"/>
                </a:ext>
              </a:extLst>
            </p:cNvPr>
            <p:cNvSpPr/>
            <p:nvPr/>
          </p:nvSpPr>
          <p:spPr>
            <a:xfrm>
              <a:off x="5718429" y="3274884"/>
              <a:ext cx="77247" cy="101631"/>
            </a:xfrm>
            <a:custGeom>
              <a:avLst/>
              <a:gdLst>
                <a:gd name="connsiteX0" fmla="*/ 0 w 77247"/>
                <a:gd name="connsiteY0" fmla="*/ 101632 h 101631"/>
                <a:gd name="connsiteX1" fmla="*/ 0 w 77247"/>
                <a:gd name="connsiteY1" fmla="*/ 0 h 101631"/>
                <a:gd name="connsiteX2" fmla="*/ 75343 w 77247"/>
                <a:gd name="connsiteY2" fmla="*/ 0 h 101631"/>
                <a:gd name="connsiteX3" fmla="*/ 75343 w 77247"/>
                <a:gd name="connsiteY3" fmla="*/ 17145 h 101631"/>
                <a:gd name="connsiteX4" fmla="*/ 20479 w 77247"/>
                <a:gd name="connsiteY4" fmla="*/ 17145 h 101631"/>
                <a:gd name="connsiteX5" fmla="*/ 20479 w 77247"/>
                <a:gd name="connsiteY5" fmla="*/ 39719 h 101631"/>
                <a:gd name="connsiteX6" fmla="*/ 71533 w 77247"/>
                <a:gd name="connsiteY6" fmla="*/ 39719 h 101631"/>
                <a:gd name="connsiteX7" fmla="*/ 71533 w 77247"/>
                <a:gd name="connsiteY7" fmla="*/ 56864 h 101631"/>
                <a:gd name="connsiteX8" fmla="*/ 20479 w 77247"/>
                <a:gd name="connsiteY8" fmla="*/ 56864 h 101631"/>
                <a:gd name="connsiteX9" fmla="*/ 20479 w 77247"/>
                <a:gd name="connsiteY9" fmla="*/ 84487 h 101631"/>
                <a:gd name="connsiteX10" fmla="*/ 77248 w 77247"/>
                <a:gd name="connsiteY10" fmla="*/ 84487 h 101631"/>
                <a:gd name="connsiteX11" fmla="*/ 77248 w 77247"/>
                <a:gd name="connsiteY11" fmla="*/ 101632 h 101631"/>
                <a:gd name="connsiteX12" fmla="*/ 0 w 77247"/>
                <a:gd name="connsiteY12" fmla="*/ 101632 h 101631"/>
                <a:gd name="connsiteX13" fmla="*/ 0 w 77247"/>
                <a:gd name="connsiteY13" fmla="*/ 10163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247" h="101631">
                  <a:moveTo>
                    <a:pt x="0" y="101632"/>
                  </a:moveTo>
                  <a:lnTo>
                    <a:pt x="0" y="0"/>
                  </a:lnTo>
                  <a:lnTo>
                    <a:pt x="75343" y="0"/>
                  </a:lnTo>
                  <a:lnTo>
                    <a:pt x="75343" y="17145"/>
                  </a:lnTo>
                  <a:lnTo>
                    <a:pt x="20479" y="17145"/>
                  </a:lnTo>
                  <a:lnTo>
                    <a:pt x="20479" y="39719"/>
                  </a:lnTo>
                  <a:lnTo>
                    <a:pt x="71533" y="39719"/>
                  </a:lnTo>
                  <a:lnTo>
                    <a:pt x="71533" y="56864"/>
                  </a:lnTo>
                  <a:lnTo>
                    <a:pt x="20479" y="56864"/>
                  </a:lnTo>
                  <a:lnTo>
                    <a:pt x="20479" y="84487"/>
                  </a:lnTo>
                  <a:lnTo>
                    <a:pt x="77248" y="84487"/>
                  </a:lnTo>
                  <a:lnTo>
                    <a:pt x="77248" y="101632"/>
                  </a:lnTo>
                  <a:lnTo>
                    <a:pt x="0" y="101632"/>
                  </a:lnTo>
                  <a:lnTo>
                    <a:pt x="0" y="10163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EE3A2DD-0E20-D90E-D1F6-98FD08773A66}"/>
                </a:ext>
              </a:extLst>
            </p:cNvPr>
            <p:cNvSpPr/>
            <p:nvPr/>
          </p:nvSpPr>
          <p:spPr>
            <a:xfrm>
              <a:off x="5812440" y="3302888"/>
              <a:ext cx="67055" cy="75342"/>
            </a:xfrm>
            <a:custGeom>
              <a:avLst/>
              <a:gdLst>
                <a:gd name="connsiteX0" fmla="*/ 48958 w 67055"/>
                <a:gd name="connsiteY0" fmla="*/ 73628 h 75342"/>
                <a:gd name="connsiteX1" fmla="*/ 48958 w 67055"/>
                <a:gd name="connsiteY1" fmla="*/ 62579 h 75342"/>
                <a:gd name="connsiteX2" fmla="*/ 38386 w 67055"/>
                <a:gd name="connsiteY2" fmla="*/ 71914 h 75342"/>
                <a:gd name="connsiteX3" fmla="*/ 24574 w 67055"/>
                <a:gd name="connsiteY3" fmla="*/ 75343 h 75342"/>
                <a:gd name="connsiteX4" fmla="*/ 11240 w 67055"/>
                <a:gd name="connsiteY4" fmla="*/ 72104 h 75342"/>
                <a:gd name="connsiteX5" fmla="*/ 2667 w 67055"/>
                <a:gd name="connsiteY5" fmla="*/ 62960 h 75342"/>
                <a:gd name="connsiteX6" fmla="*/ 0 w 67055"/>
                <a:gd name="connsiteY6" fmla="*/ 46672 h 75342"/>
                <a:gd name="connsiteX7" fmla="*/ 0 w 67055"/>
                <a:gd name="connsiteY7" fmla="*/ 95 h 75342"/>
                <a:gd name="connsiteX8" fmla="*/ 19526 w 67055"/>
                <a:gd name="connsiteY8" fmla="*/ 95 h 75342"/>
                <a:gd name="connsiteX9" fmla="*/ 19526 w 67055"/>
                <a:gd name="connsiteY9" fmla="*/ 33909 h 75342"/>
                <a:gd name="connsiteX10" fmla="*/ 20574 w 67055"/>
                <a:gd name="connsiteY10" fmla="*/ 52959 h 75342"/>
                <a:gd name="connsiteX11" fmla="*/ 24479 w 67055"/>
                <a:gd name="connsiteY11" fmla="*/ 58483 h 75342"/>
                <a:gd name="connsiteX12" fmla="*/ 31718 w 67055"/>
                <a:gd name="connsiteY12" fmla="*/ 60484 h 75342"/>
                <a:gd name="connsiteX13" fmla="*/ 40672 w 67055"/>
                <a:gd name="connsiteY13" fmla="*/ 57721 h 75342"/>
                <a:gd name="connsiteX14" fmla="*/ 46101 w 67055"/>
                <a:gd name="connsiteY14" fmla="*/ 50959 h 75342"/>
                <a:gd name="connsiteX15" fmla="*/ 47530 w 67055"/>
                <a:gd name="connsiteY15" fmla="*/ 31052 h 75342"/>
                <a:gd name="connsiteX16" fmla="*/ 47530 w 67055"/>
                <a:gd name="connsiteY16" fmla="*/ 0 h 75342"/>
                <a:gd name="connsiteX17" fmla="*/ 67056 w 67055"/>
                <a:gd name="connsiteY17" fmla="*/ 0 h 75342"/>
                <a:gd name="connsiteX18" fmla="*/ 67056 w 67055"/>
                <a:gd name="connsiteY18" fmla="*/ 73628 h 75342"/>
                <a:gd name="connsiteX19" fmla="*/ 48958 w 67055"/>
                <a:gd name="connsiteY19" fmla="*/ 73628 h 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055" h="75342">
                  <a:moveTo>
                    <a:pt x="48958" y="73628"/>
                  </a:moveTo>
                  <a:lnTo>
                    <a:pt x="48958" y="62579"/>
                  </a:lnTo>
                  <a:cubicBezTo>
                    <a:pt x="46291" y="66484"/>
                    <a:pt x="42767" y="69628"/>
                    <a:pt x="38386" y="71914"/>
                  </a:cubicBezTo>
                  <a:cubicBezTo>
                    <a:pt x="34004" y="74200"/>
                    <a:pt x="29432" y="75343"/>
                    <a:pt x="24574" y="75343"/>
                  </a:cubicBezTo>
                  <a:cubicBezTo>
                    <a:pt x="19717" y="75343"/>
                    <a:pt x="15145" y="74295"/>
                    <a:pt x="11240" y="72104"/>
                  </a:cubicBezTo>
                  <a:cubicBezTo>
                    <a:pt x="7334" y="69914"/>
                    <a:pt x="4477" y="66866"/>
                    <a:pt x="2667" y="62960"/>
                  </a:cubicBezTo>
                  <a:cubicBezTo>
                    <a:pt x="952" y="59055"/>
                    <a:pt x="0" y="53626"/>
                    <a:pt x="0" y="46672"/>
                  </a:cubicBezTo>
                  <a:lnTo>
                    <a:pt x="0" y="95"/>
                  </a:lnTo>
                  <a:lnTo>
                    <a:pt x="19526" y="95"/>
                  </a:lnTo>
                  <a:lnTo>
                    <a:pt x="19526" y="33909"/>
                  </a:lnTo>
                  <a:cubicBezTo>
                    <a:pt x="19526" y="44291"/>
                    <a:pt x="19907" y="50578"/>
                    <a:pt x="20574" y="52959"/>
                  </a:cubicBezTo>
                  <a:cubicBezTo>
                    <a:pt x="21336" y="55340"/>
                    <a:pt x="22574" y="57150"/>
                    <a:pt x="24479" y="58483"/>
                  </a:cubicBezTo>
                  <a:cubicBezTo>
                    <a:pt x="26384" y="59817"/>
                    <a:pt x="28765" y="60484"/>
                    <a:pt x="31718" y="60484"/>
                  </a:cubicBezTo>
                  <a:cubicBezTo>
                    <a:pt x="35052" y="60484"/>
                    <a:pt x="38005" y="59531"/>
                    <a:pt x="40672" y="57721"/>
                  </a:cubicBezTo>
                  <a:cubicBezTo>
                    <a:pt x="43339" y="55912"/>
                    <a:pt x="45148" y="53626"/>
                    <a:pt x="46101" y="50959"/>
                  </a:cubicBezTo>
                  <a:cubicBezTo>
                    <a:pt x="47053" y="48292"/>
                    <a:pt x="47530" y="41624"/>
                    <a:pt x="47530" y="31052"/>
                  </a:cubicBezTo>
                  <a:lnTo>
                    <a:pt x="47530" y="0"/>
                  </a:lnTo>
                  <a:lnTo>
                    <a:pt x="67056" y="0"/>
                  </a:lnTo>
                  <a:lnTo>
                    <a:pt x="67056" y="73628"/>
                  </a:lnTo>
                  <a:lnTo>
                    <a:pt x="48958" y="7362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0E48DED-078E-FA75-95A9-D852B9B9D9FE}"/>
                </a:ext>
              </a:extLst>
            </p:cNvPr>
            <p:cNvSpPr/>
            <p:nvPr/>
          </p:nvSpPr>
          <p:spPr>
            <a:xfrm>
              <a:off x="5898832" y="3301173"/>
              <a:ext cx="47720" cy="75438"/>
            </a:xfrm>
            <a:custGeom>
              <a:avLst/>
              <a:gdLst>
                <a:gd name="connsiteX0" fmla="*/ 19526 w 47720"/>
                <a:gd name="connsiteY0" fmla="*/ 75343 h 75438"/>
                <a:gd name="connsiteX1" fmla="*/ 0 w 47720"/>
                <a:gd name="connsiteY1" fmla="*/ 75343 h 75438"/>
                <a:gd name="connsiteX2" fmla="*/ 0 w 47720"/>
                <a:gd name="connsiteY2" fmla="*/ 1715 h 75438"/>
                <a:gd name="connsiteX3" fmla="*/ 18097 w 47720"/>
                <a:gd name="connsiteY3" fmla="*/ 1715 h 75438"/>
                <a:gd name="connsiteX4" fmla="*/ 18097 w 47720"/>
                <a:gd name="connsiteY4" fmla="*/ 12192 h 75438"/>
                <a:gd name="connsiteX5" fmla="*/ 26479 w 47720"/>
                <a:gd name="connsiteY5" fmla="*/ 2381 h 75438"/>
                <a:gd name="connsiteX6" fmla="*/ 34861 w 47720"/>
                <a:gd name="connsiteY6" fmla="*/ 0 h 75438"/>
                <a:gd name="connsiteX7" fmla="*/ 47720 w 47720"/>
                <a:gd name="connsiteY7" fmla="*/ 3715 h 75438"/>
                <a:gd name="connsiteX8" fmla="*/ 41719 w 47720"/>
                <a:gd name="connsiteY8" fmla="*/ 20669 h 75438"/>
                <a:gd name="connsiteX9" fmla="*/ 32575 w 47720"/>
                <a:gd name="connsiteY9" fmla="*/ 17526 h 75438"/>
                <a:gd name="connsiteX10" fmla="*/ 25622 w 47720"/>
                <a:gd name="connsiteY10" fmla="*/ 19812 h 75438"/>
                <a:gd name="connsiteX11" fmla="*/ 21145 w 47720"/>
                <a:gd name="connsiteY11" fmla="*/ 28004 h 75438"/>
                <a:gd name="connsiteX12" fmla="*/ 19526 w 47720"/>
                <a:gd name="connsiteY12" fmla="*/ 52673 h 75438"/>
                <a:gd name="connsiteX13" fmla="*/ 19526 w 47720"/>
                <a:gd name="connsiteY13" fmla="*/ 75438 h 75438"/>
                <a:gd name="connsiteX14" fmla="*/ 19526 w 47720"/>
                <a:gd name="connsiteY14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720" h="75438">
                  <a:moveTo>
                    <a:pt x="19526" y="75343"/>
                  </a:moveTo>
                  <a:lnTo>
                    <a:pt x="0" y="75343"/>
                  </a:lnTo>
                  <a:lnTo>
                    <a:pt x="0" y="1715"/>
                  </a:lnTo>
                  <a:lnTo>
                    <a:pt x="18097" y="1715"/>
                  </a:lnTo>
                  <a:lnTo>
                    <a:pt x="18097" y="12192"/>
                  </a:lnTo>
                  <a:cubicBezTo>
                    <a:pt x="21241" y="7239"/>
                    <a:pt x="24003" y="4001"/>
                    <a:pt x="26479" y="2381"/>
                  </a:cubicBezTo>
                  <a:cubicBezTo>
                    <a:pt x="28956" y="857"/>
                    <a:pt x="31718" y="0"/>
                    <a:pt x="34861" y="0"/>
                  </a:cubicBezTo>
                  <a:cubicBezTo>
                    <a:pt x="39338" y="0"/>
                    <a:pt x="43529" y="1238"/>
                    <a:pt x="47720" y="3715"/>
                  </a:cubicBezTo>
                  <a:lnTo>
                    <a:pt x="41719" y="20669"/>
                  </a:lnTo>
                  <a:cubicBezTo>
                    <a:pt x="38481" y="18574"/>
                    <a:pt x="35338" y="17526"/>
                    <a:pt x="32575" y="17526"/>
                  </a:cubicBezTo>
                  <a:cubicBezTo>
                    <a:pt x="29813" y="17526"/>
                    <a:pt x="27527" y="18288"/>
                    <a:pt x="25622" y="19812"/>
                  </a:cubicBezTo>
                  <a:cubicBezTo>
                    <a:pt x="23717" y="21336"/>
                    <a:pt x="22193" y="24003"/>
                    <a:pt x="21145" y="28004"/>
                  </a:cubicBezTo>
                  <a:cubicBezTo>
                    <a:pt x="20098" y="31909"/>
                    <a:pt x="19526" y="40196"/>
                    <a:pt x="19526" y="52673"/>
                  </a:cubicBezTo>
                  <a:lnTo>
                    <a:pt x="19526" y="75438"/>
                  </a:lnTo>
                  <a:lnTo>
                    <a:pt x="19526" y="7543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B52BE3C-75C8-4D95-14D9-F22A1FB222D3}"/>
                </a:ext>
              </a:extLst>
            </p:cNvPr>
            <p:cNvSpPr/>
            <p:nvPr/>
          </p:nvSpPr>
          <p:spPr>
            <a:xfrm>
              <a:off x="5950458" y="3301173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6"/>
                    <a:pt x="43148" y="15811"/>
                    <a:pt x="38100" y="15811"/>
                  </a:cubicBezTo>
                  <a:cubicBezTo>
                    <a:pt x="33052" y="15811"/>
                    <a:pt x="28765" y="17716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7"/>
                    <a:pt x="76009" y="27241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3"/>
                    <a:pt x="49054" y="76962"/>
                    <a:pt x="38100" y="76962"/>
                  </a:cubicBezTo>
                  <a:cubicBezTo>
                    <a:pt x="31337" y="76962"/>
                    <a:pt x="24955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0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EDFEAD9-EB5B-135F-1029-8BD6A450A18E}"/>
                </a:ext>
              </a:extLst>
            </p:cNvPr>
            <p:cNvSpPr/>
            <p:nvPr/>
          </p:nvSpPr>
          <p:spPr>
            <a:xfrm>
              <a:off x="6037230" y="3301173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6"/>
                    <a:pt x="43148" y="15811"/>
                    <a:pt x="38100" y="15811"/>
                  </a:cubicBezTo>
                  <a:cubicBezTo>
                    <a:pt x="33052" y="15811"/>
                    <a:pt x="28765" y="17716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7"/>
                    <a:pt x="76009" y="27241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3"/>
                    <a:pt x="49054" y="76962"/>
                    <a:pt x="38100" y="76962"/>
                  </a:cubicBezTo>
                  <a:cubicBezTo>
                    <a:pt x="31337" y="76962"/>
                    <a:pt x="24955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0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FF14C45-B893-236A-C7E1-536DF0AFE4B1}"/>
                </a:ext>
              </a:extLst>
            </p:cNvPr>
            <p:cNvSpPr/>
            <p:nvPr/>
          </p:nvSpPr>
          <p:spPr>
            <a:xfrm>
              <a:off x="6127908" y="3301269"/>
              <a:ext cx="71913" cy="103346"/>
            </a:xfrm>
            <a:custGeom>
              <a:avLst/>
              <a:gdLst>
                <a:gd name="connsiteX0" fmla="*/ 19336 w 71913"/>
                <a:gd name="connsiteY0" fmla="*/ 37147 h 103346"/>
                <a:gd name="connsiteX1" fmla="*/ 24289 w 71913"/>
                <a:gd name="connsiteY1" fmla="*/ 55531 h 103346"/>
                <a:gd name="connsiteX2" fmla="*/ 36290 w 71913"/>
                <a:gd name="connsiteY2" fmla="*/ 61436 h 103346"/>
                <a:gd name="connsiteX3" fmla="*/ 47625 w 71913"/>
                <a:gd name="connsiteY3" fmla="*/ 56007 h 103346"/>
                <a:gd name="connsiteX4" fmla="*/ 52102 w 71913"/>
                <a:gd name="connsiteY4" fmla="*/ 38195 h 103346"/>
                <a:gd name="connsiteX5" fmla="*/ 47435 w 71913"/>
                <a:gd name="connsiteY5" fmla="*/ 20955 h 103346"/>
                <a:gd name="connsiteX6" fmla="*/ 35909 w 71913"/>
                <a:gd name="connsiteY6" fmla="*/ 15335 h 103346"/>
                <a:gd name="connsiteX7" fmla="*/ 24003 w 71913"/>
                <a:gd name="connsiteY7" fmla="*/ 20860 h 103346"/>
                <a:gd name="connsiteX8" fmla="*/ 19336 w 71913"/>
                <a:gd name="connsiteY8" fmla="*/ 37147 h 103346"/>
                <a:gd name="connsiteX9" fmla="*/ 19336 w 71913"/>
                <a:gd name="connsiteY9" fmla="*/ 37147 h 103346"/>
                <a:gd name="connsiteX10" fmla="*/ 95 w 71913"/>
                <a:gd name="connsiteY10" fmla="*/ 1619 h 103346"/>
                <a:gd name="connsiteX11" fmla="*/ 18288 w 71913"/>
                <a:gd name="connsiteY11" fmla="*/ 1619 h 103346"/>
                <a:gd name="connsiteX12" fmla="*/ 18288 w 71913"/>
                <a:gd name="connsiteY12" fmla="*/ 12478 h 103346"/>
                <a:gd name="connsiteX13" fmla="*/ 27813 w 71913"/>
                <a:gd name="connsiteY13" fmla="*/ 3429 h 103346"/>
                <a:gd name="connsiteX14" fmla="*/ 41148 w 71913"/>
                <a:gd name="connsiteY14" fmla="*/ 0 h 103346"/>
                <a:gd name="connsiteX15" fmla="*/ 62960 w 71913"/>
                <a:gd name="connsiteY15" fmla="*/ 10096 h 103346"/>
                <a:gd name="connsiteX16" fmla="*/ 71914 w 71913"/>
                <a:gd name="connsiteY16" fmla="*/ 38100 h 103346"/>
                <a:gd name="connsiteX17" fmla="*/ 62865 w 71913"/>
                <a:gd name="connsiteY17" fmla="*/ 66770 h 103346"/>
                <a:gd name="connsiteX18" fmla="*/ 41053 w 71913"/>
                <a:gd name="connsiteY18" fmla="*/ 76962 h 103346"/>
                <a:gd name="connsiteX19" fmla="*/ 30004 w 71913"/>
                <a:gd name="connsiteY19" fmla="*/ 74581 h 103346"/>
                <a:gd name="connsiteX20" fmla="*/ 19526 w 71913"/>
                <a:gd name="connsiteY20" fmla="*/ 66294 h 103346"/>
                <a:gd name="connsiteX21" fmla="*/ 19526 w 71913"/>
                <a:gd name="connsiteY21" fmla="*/ 103346 h 103346"/>
                <a:gd name="connsiteX22" fmla="*/ 0 w 71913"/>
                <a:gd name="connsiteY22" fmla="*/ 103346 h 103346"/>
                <a:gd name="connsiteX23" fmla="*/ 0 w 71913"/>
                <a:gd name="connsiteY23" fmla="*/ 1715 h 103346"/>
                <a:gd name="connsiteX24" fmla="*/ 0 w 71913"/>
                <a:gd name="connsiteY24" fmla="*/ 1715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913" h="103346">
                  <a:moveTo>
                    <a:pt x="19336" y="37147"/>
                  </a:moveTo>
                  <a:cubicBezTo>
                    <a:pt x="19336" y="45434"/>
                    <a:pt x="20955" y="51530"/>
                    <a:pt x="24289" y="55531"/>
                  </a:cubicBezTo>
                  <a:cubicBezTo>
                    <a:pt x="27527" y="59436"/>
                    <a:pt x="31528" y="61436"/>
                    <a:pt x="36290" y="61436"/>
                  </a:cubicBezTo>
                  <a:cubicBezTo>
                    <a:pt x="41053" y="61436"/>
                    <a:pt x="44577" y="59627"/>
                    <a:pt x="47625" y="56007"/>
                  </a:cubicBezTo>
                  <a:cubicBezTo>
                    <a:pt x="50673" y="52388"/>
                    <a:pt x="52102" y="46387"/>
                    <a:pt x="52102" y="38195"/>
                  </a:cubicBezTo>
                  <a:cubicBezTo>
                    <a:pt x="52102" y="30480"/>
                    <a:pt x="50578" y="24765"/>
                    <a:pt x="47435" y="20955"/>
                  </a:cubicBezTo>
                  <a:cubicBezTo>
                    <a:pt x="44291" y="17240"/>
                    <a:pt x="40481" y="15335"/>
                    <a:pt x="35909" y="15335"/>
                  </a:cubicBezTo>
                  <a:cubicBezTo>
                    <a:pt x="31337" y="15335"/>
                    <a:pt x="27242" y="17145"/>
                    <a:pt x="24003" y="20860"/>
                  </a:cubicBezTo>
                  <a:cubicBezTo>
                    <a:pt x="20860" y="24575"/>
                    <a:pt x="19336" y="30004"/>
                    <a:pt x="19336" y="37147"/>
                  </a:cubicBezTo>
                  <a:lnTo>
                    <a:pt x="19336" y="37147"/>
                  </a:lnTo>
                  <a:close/>
                  <a:moveTo>
                    <a:pt x="95" y="1619"/>
                  </a:moveTo>
                  <a:lnTo>
                    <a:pt x="18288" y="1619"/>
                  </a:lnTo>
                  <a:lnTo>
                    <a:pt x="18288" y="12478"/>
                  </a:lnTo>
                  <a:cubicBezTo>
                    <a:pt x="20669" y="8763"/>
                    <a:pt x="23813" y="5810"/>
                    <a:pt x="27813" y="3429"/>
                  </a:cubicBezTo>
                  <a:cubicBezTo>
                    <a:pt x="31814" y="1143"/>
                    <a:pt x="36290" y="0"/>
                    <a:pt x="41148" y="0"/>
                  </a:cubicBezTo>
                  <a:cubicBezTo>
                    <a:pt x="49721" y="0"/>
                    <a:pt x="56960" y="3334"/>
                    <a:pt x="62960" y="10096"/>
                  </a:cubicBezTo>
                  <a:cubicBezTo>
                    <a:pt x="68961" y="16764"/>
                    <a:pt x="71914" y="26098"/>
                    <a:pt x="71914" y="38100"/>
                  </a:cubicBezTo>
                  <a:cubicBezTo>
                    <a:pt x="71914" y="50102"/>
                    <a:pt x="68866" y="59912"/>
                    <a:pt x="62865" y="66770"/>
                  </a:cubicBezTo>
                  <a:cubicBezTo>
                    <a:pt x="56864" y="73628"/>
                    <a:pt x="49530" y="76962"/>
                    <a:pt x="41053" y="76962"/>
                  </a:cubicBezTo>
                  <a:cubicBezTo>
                    <a:pt x="36957" y="76962"/>
                    <a:pt x="33338" y="76200"/>
                    <a:pt x="30004" y="74581"/>
                  </a:cubicBezTo>
                  <a:cubicBezTo>
                    <a:pt x="26670" y="72962"/>
                    <a:pt x="23241" y="70199"/>
                    <a:pt x="19526" y="66294"/>
                  </a:cubicBezTo>
                  <a:lnTo>
                    <a:pt x="19526" y="103346"/>
                  </a:lnTo>
                  <a:lnTo>
                    <a:pt x="0" y="103346"/>
                  </a:lnTo>
                  <a:lnTo>
                    <a:pt x="0" y="1715"/>
                  </a:lnTo>
                  <a:lnTo>
                    <a:pt x="0" y="17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6AF73664-8717-2C81-B3DE-B3BF6687648F}"/>
                </a:ext>
              </a:extLst>
            </p:cNvPr>
            <p:cNvSpPr/>
            <p:nvPr/>
          </p:nvSpPr>
          <p:spPr>
            <a:xfrm>
              <a:off x="6210109" y="3301269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1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9 w 69056"/>
                <a:gd name="connsiteY7" fmla="*/ 53245 h 76866"/>
                <a:gd name="connsiteX8" fmla="*/ 45911 w 69056"/>
                <a:gd name="connsiteY8" fmla="*/ 43720 h 76866"/>
                <a:gd name="connsiteX9" fmla="*/ 45911 w 69056"/>
                <a:gd name="connsiteY9" fmla="*/ 39815 h 76866"/>
                <a:gd name="connsiteX10" fmla="*/ 45911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3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8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6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5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1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4" y="40767"/>
                    <a:pt x="39243" y="41720"/>
                    <a:pt x="33909" y="42863"/>
                  </a:cubicBezTo>
                  <a:cubicBezTo>
                    <a:pt x="28480" y="44006"/>
                    <a:pt x="24956" y="45148"/>
                    <a:pt x="23336" y="46291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7" y="55817"/>
                    <a:pt x="45149" y="53245"/>
                  </a:cubicBezTo>
                  <a:cubicBezTo>
                    <a:pt x="45625" y="51626"/>
                    <a:pt x="45911" y="48387"/>
                    <a:pt x="45911" y="43720"/>
                  </a:cubicBezTo>
                  <a:lnTo>
                    <a:pt x="45911" y="39815"/>
                  </a:lnTo>
                  <a:lnTo>
                    <a:pt x="45911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3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2" y="0"/>
                    <a:pt x="48958" y="1048"/>
                    <a:pt x="53245" y="3048"/>
                  </a:cubicBezTo>
                  <a:cubicBezTo>
                    <a:pt x="57531" y="5143"/>
                    <a:pt x="60484" y="7715"/>
                    <a:pt x="62198" y="10858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3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6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6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5"/>
                  </a:cubicBezTo>
                  <a:cubicBezTo>
                    <a:pt x="0" y="50864"/>
                    <a:pt x="953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1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0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A16149D-DE82-144F-8384-A782DF726E78}"/>
                </a:ext>
              </a:extLst>
            </p:cNvPr>
            <p:cNvSpPr/>
            <p:nvPr/>
          </p:nvSpPr>
          <p:spPr>
            <a:xfrm>
              <a:off x="6293929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4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4 w 67246"/>
                <a:gd name="connsiteY16" fmla="*/ 8191 h 75247"/>
                <a:gd name="connsiteX17" fmla="*/ 66104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1" y="14859"/>
                    <a:pt x="35624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4" y="8191"/>
                  </a:cubicBezTo>
                  <a:cubicBezTo>
                    <a:pt x="64103" y="10573"/>
                    <a:pt x="65437" y="13335"/>
                    <a:pt x="66104" y="16383"/>
                  </a:cubicBezTo>
                  <a:cubicBezTo>
                    <a:pt x="66770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8B57EDC-0304-37B5-26CE-B5E12CDAA461}"/>
                </a:ext>
              </a:extLst>
            </p:cNvPr>
            <p:cNvSpPr/>
            <p:nvPr/>
          </p:nvSpPr>
          <p:spPr>
            <a:xfrm>
              <a:off x="6419945" y="3302888"/>
              <a:ext cx="67056" cy="75342"/>
            </a:xfrm>
            <a:custGeom>
              <a:avLst/>
              <a:gdLst>
                <a:gd name="connsiteX0" fmla="*/ 48958 w 67056"/>
                <a:gd name="connsiteY0" fmla="*/ 73628 h 75342"/>
                <a:gd name="connsiteX1" fmla="*/ 48958 w 67056"/>
                <a:gd name="connsiteY1" fmla="*/ 62579 h 75342"/>
                <a:gd name="connsiteX2" fmla="*/ 38386 w 67056"/>
                <a:gd name="connsiteY2" fmla="*/ 71914 h 75342"/>
                <a:gd name="connsiteX3" fmla="*/ 24575 w 67056"/>
                <a:gd name="connsiteY3" fmla="*/ 75343 h 75342"/>
                <a:gd name="connsiteX4" fmla="*/ 11240 w 67056"/>
                <a:gd name="connsiteY4" fmla="*/ 72104 h 75342"/>
                <a:gd name="connsiteX5" fmla="*/ 2667 w 67056"/>
                <a:gd name="connsiteY5" fmla="*/ 62960 h 75342"/>
                <a:gd name="connsiteX6" fmla="*/ 0 w 67056"/>
                <a:gd name="connsiteY6" fmla="*/ 46672 h 75342"/>
                <a:gd name="connsiteX7" fmla="*/ 0 w 67056"/>
                <a:gd name="connsiteY7" fmla="*/ 95 h 75342"/>
                <a:gd name="connsiteX8" fmla="*/ 19526 w 67056"/>
                <a:gd name="connsiteY8" fmla="*/ 95 h 75342"/>
                <a:gd name="connsiteX9" fmla="*/ 19526 w 67056"/>
                <a:gd name="connsiteY9" fmla="*/ 33909 h 75342"/>
                <a:gd name="connsiteX10" fmla="*/ 20574 w 67056"/>
                <a:gd name="connsiteY10" fmla="*/ 52959 h 75342"/>
                <a:gd name="connsiteX11" fmla="*/ 24479 w 67056"/>
                <a:gd name="connsiteY11" fmla="*/ 58483 h 75342"/>
                <a:gd name="connsiteX12" fmla="*/ 31718 w 67056"/>
                <a:gd name="connsiteY12" fmla="*/ 60484 h 75342"/>
                <a:gd name="connsiteX13" fmla="*/ 40672 w 67056"/>
                <a:gd name="connsiteY13" fmla="*/ 57721 h 75342"/>
                <a:gd name="connsiteX14" fmla="*/ 46101 w 67056"/>
                <a:gd name="connsiteY14" fmla="*/ 50959 h 75342"/>
                <a:gd name="connsiteX15" fmla="*/ 47530 w 67056"/>
                <a:gd name="connsiteY15" fmla="*/ 31052 h 75342"/>
                <a:gd name="connsiteX16" fmla="*/ 47530 w 67056"/>
                <a:gd name="connsiteY16" fmla="*/ 0 h 75342"/>
                <a:gd name="connsiteX17" fmla="*/ 67056 w 67056"/>
                <a:gd name="connsiteY17" fmla="*/ 0 h 75342"/>
                <a:gd name="connsiteX18" fmla="*/ 67056 w 67056"/>
                <a:gd name="connsiteY18" fmla="*/ 73628 h 75342"/>
                <a:gd name="connsiteX19" fmla="*/ 48958 w 67056"/>
                <a:gd name="connsiteY19" fmla="*/ 73628 h 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056" h="75342">
                  <a:moveTo>
                    <a:pt x="48958" y="73628"/>
                  </a:moveTo>
                  <a:lnTo>
                    <a:pt x="48958" y="62579"/>
                  </a:lnTo>
                  <a:cubicBezTo>
                    <a:pt x="46292" y="66484"/>
                    <a:pt x="42767" y="69628"/>
                    <a:pt x="38386" y="71914"/>
                  </a:cubicBezTo>
                  <a:cubicBezTo>
                    <a:pt x="34004" y="74200"/>
                    <a:pt x="29432" y="75343"/>
                    <a:pt x="24575" y="75343"/>
                  </a:cubicBezTo>
                  <a:cubicBezTo>
                    <a:pt x="19717" y="75343"/>
                    <a:pt x="15145" y="74295"/>
                    <a:pt x="11240" y="72104"/>
                  </a:cubicBezTo>
                  <a:cubicBezTo>
                    <a:pt x="7334" y="69914"/>
                    <a:pt x="4477" y="66866"/>
                    <a:pt x="2667" y="62960"/>
                  </a:cubicBezTo>
                  <a:cubicBezTo>
                    <a:pt x="953" y="59055"/>
                    <a:pt x="0" y="53626"/>
                    <a:pt x="0" y="46672"/>
                  </a:cubicBezTo>
                  <a:lnTo>
                    <a:pt x="0" y="95"/>
                  </a:lnTo>
                  <a:lnTo>
                    <a:pt x="19526" y="95"/>
                  </a:lnTo>
                  <a:lnTo>
                    <a:pt x="19526" y="33909"/>
                  </a:lnTo>
                  <a:cubicBezTo>
                    <a:pt x="19526" y="44291"/>
                    <a:pt x="19907" y="50578"/>
                    <a:pt x="20574" y="52959"/>
                  </a:cubicBezTo>
                  <a:cubicBezTo>
                    <a:pt x="21336" y="55340"/>
                    <a:pt x="22574" y="57150"/>
                    <a:pt x="24479" y="58483"/>
                  </a:cubicBezTo>
                  <a:cubicBezTo>
                    <a:pt x="26384" y="59817"/>
                    <a:pt x="28766" y="60484"/>
                    <a:pt x="31718" y="60484"/>
                  </a:cubicBezTo>
                  <a:cubicBezTo>
                    <a:pt x="35052" y="60484"/>
                    <a:pt x="38005" y="59531"/>
                    <a:pt x="40672" y="57721"/>
                  </a:cubicBezTo>
                  <a:cubicBezTo>
                    <a:pt x="43339" y="55912"/>
                    <a:pt x="45149" y="53626"/>
                    <a:pt x="46101" y="50959"/>
                  </a:cubicBezTo>
                  <a:cubicBezTo>
                    <a:pt x="47054" y="48292"/>
                    <a:pt x="47530" y="41624"/>
                    <a:pt x="47530" y="31052"/>
                  </a:cubicBezTo>
                  <a:lnTo>
                    <a:pt x="47530" y="0"/>
                  </a:lnTo>
                  <a:lnTo>
                    <a:pt x="67056" y="0"/>
                  </a:lnTo>
                  <a:lnTo>
                    <a:pt x="67056" y="73628"/>
                  </a:lnTo>
                  <a:lnTo>
                    <a:pt x="48958" y="7362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C9A9214-3E6B-81D6-58B4-060DC2C2A913}"/>
                </a:ext>
              </a:extLst>
            </p:cNvPr>
            <p:cNvSpPr/>
            <p:nvPr/>
          </p:nvSpPr>
          <p:spPr>
            <a:xfrm>
              <a:off x="6506908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4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3 w 67246"/>
                <a:gd name="connsiteY16" fmla="*/ 8191 h 75247"/>
                <a:gd name="connsiteX17" fmla="*/ 66104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1" y="14859"/>
                    <a:pt x="35624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3" y="8191"/>
                  </a:cubicBezTo>
                  <a:cubicBezTo>
                    <a:pt x="64103" y="10573"/>
                    <a:pt x="65437" y="13335"/>
                    <a:pt x="66104" y="16383"/>
                  </a:cubicBezTo>
                  <a:cubicBezTo>
                    <a:pt x="66866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3BAC2E7-611D-8117-8AA7-EAAEE8DA4104}"/>
                </a:ext>
              </a:extLst>
            </p:cNvPr>
            <p:cNvSpPr/>
            <p:nvPr/>
          </p:nvSpPr>
          <p:spPr>
            <a:xfrm>
              <a:off x="6593871" y="3274884"/>
              <a:ext cx="19526" cy="101631"/>
            </a:xfrm>
            <a:custGeom>
              <a:avLst/>
              <a:gdLst>
                <a:gd name="connsiteX0" fmla="*/ 0 w 19526"/>
                <a:gd name="connsiteY0" fmla="*/ 101632 h 101631"/>
                <a:gd name="connsiteX1" fmla="*/ 0 w 19526"/>
                <a:gd name="connsiteY1" fmla="*/ 28004 h 101631"/>
                <a:gd name="connsiteX2" fmla="*/ 19526 w 19526"/>
                <a:gd name="connsiteY2" fmla="*/ 28004 h 101631"/>
                <a:gd name="connsiteX3" fmla="*/ 19526 w 19526"/>
                <a:gd name="connsiteY3" fmla="*/ 101632 h 101631"/>
                <a:gd name="connsiteX4" fmla="*/ 0 w 19526"/>
                <a:gd name="connsiteY4" fmla="*/ 101632 h 101631"/>
                <a:gd name="connsiteX5" fmla="*/ 0 w 19526"/>
                <a:gd name="connsiteY5" fmla="*/ 18002 h 101631"/>
                <a:gd name="connsiteX6" fmla="*/ 0 w 19526"/>
                <a:gd name="connsiteY6" fmla="*/ 0 h 101631"/>
                <a:gd name="connsiteX7" fmla="*/ 19526 w 19526"/>
                <a:gd name="connsiteY7" fmla="*/ 0 h 101631"/>
                <a:gd name="connsiteX8" fmla="*/ 19526 w 19526"/>
                <a:gd name="connsiteY8" fmla="*/ 18002 h 101631"/>
                <a:gd name="connsiteX9" fmla="*/ 0 w 19526"/>
                <a:gd name="connsiteY9" fmla="*/ 1800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" h="101631">
                  <a:moveTo>
                    <a:pt x="0" y="101632"/>
                  </a:moveTo>
                  <a:lnTo>
                    <a:pt x="0" y="28004"/>
                  </a:lnTo>
                  <a:lnTo>
                    <a:pt x="19526" y="28004"/>
                  </a:lnTo>
                  <a:lnTo>
                    <a:pt x="19526" y="101632"/>
                  </a:lnTo>
                  <a:lnTo>
                    <a:pt x="0" y="101632"/>
                  </a:lnTo>
                  <a:close/>
                  <a:moveTo>
                    <a:pt x="0" y="18002"/>
                  </a:moveTo>
                  <a:lnTo>
                    <a:pt x="0" y="0"/>
                  </a:lnTo>
                  <a:lnTo>
                    <a:pt x="19526" y="0"/>
                  </a:lnTo>
                  <a:lnTo>
                    <a:pt x="19526" y="18002"/>
                  </a:lnTo>
                  <a:lnTo>
                    <a:pt x="0" y="1800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0D43117-7975-5BEB-D7DA-B27DCBD76AE7}"/>
                </a:ext>
              </a:extLst>
            </p:cNvPr>
            <p:cNvSpPr/>
            <p:nvPr/>
          </p:nvSpPr>
          <p:spPr>
            <a:xfrm>
              <a:off x="6628828" y="3301173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3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6"/>
                    <a:pt x="43148" y="15811"/>
                    <a:pt x="38100" y="15811"/>
                  </a:cubicBezTo>
                  <a:cubicBezTo>
                    <a:pt x="33052" y="15811"/>
                    <a:pt x="28766" y="17716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7"/>
                    <a:pt x="76009" y="27241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3"/>
                    <a:pt x="49054" y="76962"/>
                    <a:pt x="38100" y="76962"/>
                  </a:cubicBezTo>
                  <a:cubicBezTo>
                    <a:pt x="31337" y="76962"/>
                    <a:pt x="24955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0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090FFDD-1B9B-076A-3A03-8DA879B52D9F}"/>
                </a:ext>
              </a:extLst>
            </p:cNvPr>
            <p:cNvSpPr/>
            <p:nvPr/>
          </p:nvSpPr>
          <p:spPr>
            <a:xfrm>
              <a:off x="6719887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4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3 w 67246"/>
                <a:gd name="connsiteY16" fmla="*/ 8191 h 75247"/>
                <a:gd name="connsiteX17" fmla="*/ 66104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1" y="14859"/>
                    <a:pt x="35624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3" y="8191"/>
                  </a:cubicBezTo>
                  <a:cubicBezTo>
                    <a:pt x="64103" y="10573"/>
                    <a:pt x="65437" y="13335"/>
                    <a:pt x="66104" y="16383"/>
                  </a:cubicBezTo>
                  <a:cubicBezTo>
                    <a:pt x="66866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CE86C6B-E3E7-7DED-63F3-0FE70C26FEFF}"/>
                </a:ext>
              </a:extLst>
            </p:cNvPr>
            <p:cNvSpPr/>
            <p:nvPr/>
          </p:nvSpPr>
          <p:spPr>
            <a:xfrm>
              <a:off x="6806850" y="3274884"/>
              <a:ext cx="19526" cy="101631"/>
            </a:xfrm>
            <a:custGeom>
              <a:avLst/>
              <a:gdLst>
                <a:gd name="connsiteX0" fmla="*/ 0 w 19526"/>
                <a:gd name="connsiteY0" fmla="*/ 101632 h 101631"/>
                <a:gd name="connsiteX1" fmla="*/ 0 w 19526"/>
                <a:gd name="connsiteY1" fmla="*/ 28004 h 101631"/>
                <a:gd name="connsiteX2" fmla="*/ 19526 w 19526"/>
                <a:gd name="connsiteY2" fmla="*/ 28004 h 101631"/>
                <a:gd name="connsiteX3" fmla="*/ 19526 w 19526"/>
                <a:gd name="connsiteY3" fmla="*/ 101632 h 101631"/>
                <a:gd name="connsiteX4" fmla="*/ 0 w 19526"/>
                <a:gd name="connsiteY4" fmla="*/ 101632 h 101631"/>
                <a:gd name="connsiteX5" fmla="*/ 0 w 19526"/>
                <a:gd name="connsiteY5" fmla="*/ 18002 h 101631"/>
                <a:gd name="connsiteX6" fmla="*/ 0 w 19526"/>
                <a:gd name="connsiteY6" fmla="*/ 0 h 101631"/>
                <a:gd name="connsiteX7" fmla="*/ 19526 w 19526"/>
                <a:gd name="connsiteY7" fmla="*/ 0 h 101631"/>
                <a:gd name="connsiteX8" fmla="*/ 19526 w 19526"/>
                <a:gd name="connsiteY8" fmla="*/ 18002 h 101631"/>
                <a:gd name="connsiteX9" fmla="*/ 0 w 19526"/>
                <a:gd name="connsiteY9" fmla="*/ 1800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" h="101631">
                  <a:moveTo>
                    <a:pt x="0" y="101632"/>
                  </a:moveTo>
                  <a:lnTo>
                    <a:pt x="0" y="28004"/>
                  </a:lnTo>
                  <a:lnTo>
                    <a:pt x="19526" y="28004"/>
                  </a:lnTo>
                  <a:lnTo>
                    <a:pt x="19526" y="101632"/>
                  </a:lnTo>
                  <a:lnTo>
                    <a:pt x="0" y="101632"/>
                  </a:lnTo>
                  <a:close/>
                  <a:moveTo>
                    <a:pt x="0" y="18002"/>
                  </a:moveTo>
                  <a:lnTo>
                    <a:pt x="0" y="0"/>
                  </a:lnTo>
                  <a:lnTo>
                    <a:pt x="19526" y="0"/>
                  </a:lnTo>
                  <a:lnTo>
                    <a:pt x="19526" y="18002"/>
                  </a:lnTo>
                  <a:lnTo>
                    <a:pt x="0" y="1800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A9C92BE-70FD-4016-778A-B0A3805B1EAE}"/>
                </a:ext>
              </a:extLst>
            </p:cNvPr>
            <p:cNvSpPr/>
            <p:nvPr/>
          </p:nvSpPr>
          <p:spPr>
            <a:xfrm>
              <a:off x="6845998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3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3 w 67246"/>
                <a:gd name="connsiteY16" fmla="*/ 8191 h 75247"/>
                <a:gd name="connsiteX17" fmla="*/ 66103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0" y="14859"/>
                    <a:pt x="35623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3" y="8191"/>
                  </a:cubicBezTo>
                  <a:cubicBezTo>
                    <a:pt x="64103" y="10573"/>
                    <a:pt x="65437" y="13335"/>
                    <a:pt x="66103" y="16383"/>
                  </a:cubicBezTo>
                  <a:cubicBezTo>
                    <a:pt x="66770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ED9FEFB-4A23-ECB8-0500-53DB1278FF82}"/>
                </a:ext>
              </a:extLst>
            </p:cNvPr>
            <p:cNvSpPr/>
            <p:nvPr/>
          </p:nvSpPr>
          <p:spPr>
            <a:xfrm>
              <a:off x="5713666" y="3471576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7"/>
                    <a:pt x="43148" y="15811"/>
                    <a:pt x="38100" y="15811"/>
                  </a:cubicBezTo>
                  <a:cubicBezTo>
                    <a:pt x="33052" y="15811"/>
                    <a:pt x="28765" y="17717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8"/>
                    <a:pt x="76009" y="27242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2"/>
                    <a:pt x="49054" y="76962"/>
                    <a:pt x="38100" y="76962"/>
                  </a:cubicBezTo>
                  <a:cubicBezTo>
                    <a:pt x="31337" y="76962"/>
                    <a:pt x="24956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1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DF61F13-32FD-35E9-CF3A-F39F29BC68C6}"/>
                </a:ext>
              </a:extLst>
            </p:cNvPr>
            <p:cNvSpPr/>
            <p:nvPr/>
          </p:nvSpPr>
          <p:spPr>
            <a:xfrm>
              <a:off x="5797867" y="3471576"/>
              <a:ext cx="68770" cy="77057"/>
            </a:xfrm>
            <a:custGeom>
              <a:avLst/>
              <a:gdLst>
                <a:gd name="connsiteX0" fmla="*/ 286 w 68770"/>
                <a:gd name="connsiteY0" fmla="*/ 54292 h 77057"/>
                <a:gd name="connsiteX1" fmla="*/ 19812 w 68770"/>
                <a:gd name="connsiteY1" fmla="*/ 51340 h 77057"/>
                <a:gd name="connsiteX2" fmla="*/ 24860 w 68770"/>
                <a:gd name="connsiteY2" fmla="*/ 60008 h 77057"/>
                <a:gd name="connsiteX3" fmla="*/ 35528 w 68770"/>
                <a:gd name="connsiteY3" fmla="*/ 62960 h 77057"/>
                <a:gd name="connsiteX4" fmla="*/ 46863 w 68770"/>
                <a:gd name="connsiteY4" fmla="*/ 60198 h 77057"/>
                <a:gd name="connsiteX5" fmla="*/ 49435 w 68770"/>
                <a:gd name="connsiteY5" fmla="*/ 54959 h 77057"/>
                <a:gd name="connsiteX6" fmla="*/ 48006 w 68770"/>
                <a:gd name="connsiteY6" fmla="*/ 51244 h 77057"/>
                <a:gd name="connsiteX7" fmla="*/ 41529 w 68770"/>
                <a:gd name="connsiteY7" fmla="*/ 48673 h 77057"/>
                <a:gd name="connsiteX8" fmla="*/ 11621 w 68770"/>
                <a:gd name="connsiteY8" fmla="*/ 39148 h 77057"/>
                <a:gd name="connsiteX9" fmla="*/ 2858 w 68770"/>
                <a:gd name="connsiteY9" fmla="*/ 22574 h 77057"/>
                <a:gd name="connsiteX10" fmla="*/ 10382 w 68770"/>
                <a:gd name="connsiteY10" fmla="*/ 6477 h 77057"/>
                <a:gd name="connsiteX11" fmla="*/ 33814 w 68770"/>
                <a:gd name="connsiteY11" fmla="*/ 0 h 77057"/>
                <a:gd name="connsiteX12" fmla="*/ 56293 w 68770"/>
                <a:gd name="connsiteY12" fmla="*/ 4953 h 77057"/>
                <a:gd name="connsiteX13" fmla="*/ 66389 w 68770"/>
                <a:gd name="connsiteY13" fmla="*/ 19526 h 77057"/>
                <a:gd name="connsiteX14" fmla="*/ 48006 w 68770"/>
                <a:gd name="connsiteY14" fmla="*/ 22955 h 77057"/>
                <a:gd name="connsiteX15" fmla="*/ 43529 w 68770"/>
                <a:gd name="connsiteY15" fmla="*/ 16383 h 77057"/>
                <a:gd name="connsiteX16" fmla="*/ 34100 w 68770"/>
                <a:gd name="connsiteY16" fmla="*/ 14097 h 77057"/>
                <a:gd name="connsiteX17" fmla="*/ 23051 w 68770"/>
                <a:gd name="connsiteY17" fmla="*/ 16288 h 77057"/>
                <a:gd name="connsiteX18" fmla="*/ 20860 w 68770"/>
                <a:gd name="connsiteY18" fmla="*/ 20193 h 77057"/>
                <a:gd name="connsiteX19" fmla="*/ 22765 w 68770"/>
                <a:gd name="connsiteY19" fmla="*/ 23717 h 77057"/>
                <a:gd name="connsiteX20" fmla="*/ 40958 w 68770"/>
                <a:gd name="connsiteY20" fmla="*/ 29242 h 77057"/>
                <a:gd name="connsiteX21" fmla="*/ 62675 w 68770"/>
                <a:gd name="connsiteY21" fmla="*/ 37910 h 77057"/>
                <a:gd name="connsiteX22" fmla="*/ 68771 w 68770"/>
                <a:gd name="connsiteY22" fmla="*/ 52388 h 77057"/>
                <a:gd name="connsiteX23" fmla="*/ 60293 w 68770"/>
                <a:gd name="connsiteY23" fmla="*/ 69818 h 77057"/>
                <a:gd name="connsiteX24" fmla="*/ 35243 w 68770"/>
                <a:gd name="connsiteY24" fmla="*/ 77057 h 77057"/>
                <a:gd name="connsiteX25" fmla="*/ 11430 w 68770"/>
                <a:gd name="connsiteY25" fmla="*/ 70961 h 77057"/>
                <a:gd name="connsiteX26" fmla="*/ 0 w 68770"/>
                <a:gd name="connsiteY26" fmla="*/ 54388 h 77057"/>
                <a:gd name="connsiteX27" fmla="*/ 0 w 68770"/>
                <a:gd name="connsiteY27" fmla="*/ 54388 h 7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770" h="77057">
                  <a:moveTo>
                    <a:pt x="286" y="54292"/>
                  </a:moveTo>
                  <a:lnTo>
                    <a:pt x="19812" y="51340"/>
                  </a:lnTo>
                  <a:cubicBezTo>
                    <a:pt x="20669" y="55150"/>
                    <a:pt x="22289" y="58007"/>
                    <a:pt x="24860" y="60008"/>
                  </a:cubicBezTo>
                  <a:cubicBezTo>
                    <a:pt x="27432" y="62008"/>
                    <a:pt x="30956" y="62960"/>
                    <a:pt x="35528" y="62960"/>
                  </a:cubicBezTo>
                  <a:cubicBezTo>
                    <a:pt x="40577" y="62960"/>
                    <a:pt x="44387" y="62008"/>
                    <a:pt x="46863" y="60198"/>
                  </a:cubicBezTo>
                  <a:cubicBezTo>
                    <a:pt x="48578" y="58865"/>
                    <a:pt x="49435" y="57150"/>
                    <a:pt x="49435" y="54959"/>
                  </a:cubicBezTo>
                  <a:cubicBezTo>
                    <a:pt x="49435" y="53435"/>
                    <a:pt x="48958" y="52292"/>
                    <a:pt x="48006" y="51244"/>
                  </a:cubicBezTo>
                  <a:cubicBezTo>
                    <a:pt x="47054" y="50292"/>
                    <a:pt x="44863" y="49435"/>
                    <a:pt x="41529" y="48673"/>
                  </a:cubicBezTo>
                  <a:cubicBezTo>
                    <a:pt x="25813" y="45244"/>
                    <a:pt x="15812" y="42005"/>
                    <a:pt x="11621" y="39148"/>
                  </a:cubicBezTo>
                  <a:cubicBezTo>
                    <a:pt x="5810" y="35147"/>
                    <a:pt x="2858" y="29623"/>
                    <a:pt x="2858" y="22574"/>
                  </a:cubicBezTo>
                  <a:cubicBezTo>
                    <a:pt x="2858" y="16193"/>
                    <a:pt x="5334" y="10859"/>
                    <a:pt x="10382" y="6477"/>
                  </a:cubicBezTo>
                  <a:cubicBezTo>
                    <a:pt x="15431" y="2096"/>
                    <a:pt x="23241" y="0"/>
                    <a:pt x="33814" y="0"/>
                  </a:cubicBezTo>
                  <a:cubicBezTo>
                    <a:pt x="44387" y="0"/>
                    <a:pt x="51340" y="1619"/>
                    <a:pt x="56293" y="4953"/>
                  </a:cubicBezTo>
                  <a:cubicBezTo>
                    <a:pt x="61151" y="8192"/>
                    <a:pt x="64580" y="13049"/>
                    <a:pt x="66389" y="19526"/>
                  </a:cubicBezTo>
                  <a:lnTo>
                    <a:pt x="48006" y="22955"/>
                  </a:lnTo>
                  <a:cubicBezTo>
                    <a:pt x="47244" y="20098"/>
                    <a:pt x="45720" y="17907"/>
                    <a:pt x="43529" y="16383"/>
                  </a:cubicBezTo>
                  <a:cubicBezTo>
                    <a:pt x="41339" y="14859"/>
                    <a:pt x="38195" y="14097"/>
                    <a:pt x="34100" y="14097"/>
                  </a:cubicBezTo>
                  <a:cubicBezTo>
                    <a:pt x="28956" y="14097"/>
                    <a:pt x="25337" y="14859"/>
                    <a:pt x="23051" y="16288"/>
                  </a:cubicBezTo>
                  <a:cubicBezTo>
                    <a:pt x="21527" y="17336"/>
                    <a:pt x="20860" y="18669"/>
                    <a:pt x="20860" y="20193"/>
                  </a:cubicBezTo>
                  <a:cubicBezTo>
                    <a:pt x="20860" y="21622"/>
                    <a:pt x="21527" y="22765"/>
                    <a:pt x="22765" y="23717"/>
                  </a:cubicBezTo>
                  <a:cubicBezTo>
                    <a:pt x="24479" y="25051"/>
                    <a:pt x="30575" y="26861"/>
                    <a:pt x="40958" y="29242"/>
                  </a:cubicBezTo>
                  <a:cubicBezTo>
                    <a:pt x="51340" y="31623"/>
                    <a:pt x="58579" y="34481"/>
                    <a:pt x="62675" y="37910"/>
                  </a:cubicBezTo>
                  <a:cubicBezTo>
                    <a:pt x="66770" y="41339"/>
                    <a:pt x="68771" y="46196"/>
                    <a:pt x="68771" y="52388"/>
                  </a:cubicBezTo>
                  <a:cubicBezTo>
                    <a:pt x="68771" y="59150"/>
                    <a:pt x="65913" y="64961"/>
                    <a:pt x="60293" y="69818"/>
                  </a:cubicBezTo>
                  <a:cubicBezTo>
                    <a:pt x="54674" y="74676"/>
                    <a:pt x="46292" y="77057"/>
                    <a:pt x="35243" y="77057"/>
                  </a:cubicBezTo>
                  <a:cubicBezTo>
                    <a:pt x="25241" y="77057"/>
                    <a:pt x="17240" y="75057"/>
                    <a:pt x="11430" y="70961"/>
                  </a:cubicBezTo>
                  <a:cubicBezTo>
                    <a:pt x="5620" y="66866"/>
                    <a:pt x="1715" y="61341"/>
                    <a:pt x="0" y="54388"/>
                  </a:cubicBezTo>
                  <a:lnTo>
                    <a:pt x="0" y="543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A629750-BE6F-BACC-3276-067453DF8F64}"/>
                </a:ext>
              </a:extLst>
            </p:cNvPr>
            <p:cNvSpPr/>
            <p:nvPr/>
          </p:nvSpPr>
          <p:spPr>
            <a:xfrm>
              <a:off x="5878925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8 w 69056"/>
                <a:gd name="connsiteY7" fmla="*/ 53245 h 76866"/>
                <a:gd name="connsiteX8" fmla="*/ 45910 w 69056"/>
                <a:gd name="connsiteY8" fmla="*/ 43720 h 76866"/>
                <a:gd name="connsiteX9" fmla="*/ 45910 w 69056"/>
                <a:gd name="connsiteY9" fmla="*/ 39815 h 76866"/>
                <a:gd name="connsiteX10" fmla="*/ 45910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0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717 w 69056"/>
                <a:gd name="connsiteY36" fmla="*/ 23908 h 76866"/>
                <a:gd name="connsiteX37" fmla="*/ 19717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4" y="40767"/>
                    <a:pt x="39243" y="41720"/>
                    <a:pt x="33909" y="42863"/>
                  </a:cubicBezTo>
                  <a:cubicBezTo>
                    <a:pt x="28480" y="44005"/>
                    <a:pt x="24956" y="45149"/>
                    <a:pt x="23336" y="46292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7" y="55817"/>
                    <a:pt x="45148" y="53245"/>
                  </a:cubicBezTo>
                  <a:cubicBezTo>
                    <a:pt x="45625" y="51626"/>
                    <a:pt x="45910" y="48387"/>
                    <a:pt x="45910" y="43720"/>
                  </a:cubicBezTo>
                  <a:lnTo>
                    <a:pt x="45910" y="39815"/>
                  </a:lnTo>
                  <a:lnTo>
                    <a:pt x="45910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1" y="0"/>
                    <a:pt x="48958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6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2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0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717" y="23908"/>
                  </a:cubicBezTo>
                  <a:lnTo>
                    <a:pt x="19717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7EAD556-4966-C32F-ED38-254E0DF57635}"/>
                </a:ext>
              </a:extLst>
            </p:cNvPr>
            <p:cNvSpPr/>
            <p:nvPr/>
          </p:nvSpPr>
          <p:spPr>
            <a:xfrm>
              <a:off x="5962078" y="3471576"/>
              <a:ext cx="47720" cy="75438"/>
            </a:xfrm>
            <a:custGeom>
              <a:avLst/>
              <a:gdLst>
                <a:gd name="connsiteX0" fmla="*/ 19526 w 47720"/>
                <a:gd name="connsiteY0" fmla="*/ 75343 h 75438"/>
                <a:gd name="connsiteX1" fmla="*/ 0 w 47720"/>
                <a:gd name="connsiteY1" fmla="*/ 75343 h 75438"/>
                <a:gd name="connsiteX2" fmla="*/ 0 w 47720"/>
                <a:gd name="connsiteY2" fmla="*/ 1715 h 75438"/>
                <a:gd name="connsiteX3" fmla="*/ 18097 w 47720"/>
                <a:gd name="connsiteY3" fmla="*/ 1715 h 75438"/>
                <a:gd name="connsiteX4" fmla="*/ 18097 w 47720"/>
                <a:gd name="connsiteY4" fmla="*/ 12192 h 75438"/>
                <a:gd name="connsiteX5" fmla="*/ 26479 w 47720"/>
                <a:gd name="connsiteY5" fmla="*/ 2381 h 75438"/>
                <a:gd name="connsiteX6" fmla="*/ 34861 w 47720"/>
                <a:gd name="connsiteY6" fmla="*/ 0 h 75438"/>
                <a:gd name="connsiteX7" fmla="*/ 47720 w 47720"/>
                <a:gd name="connsiteY7" fmla="*/ 3715 h 75438"/>
                <a:gd name="connsiteX8" fmla="*/ 41719 w 47720"/>
                <a:gd name="connsiteY8" fmla="*/ 20669 h 75438"/>
                <a:gd name="connsiteX9" fmla="*/ 32575 w 47720"/>
                <a:gd name="connsiteY9" fmla="*/ 17526 h 75438"/>
                <a:gd name="connsiteX10" fmla="*/ 25622 w 47720"/>
                <a:gd name="connsiteY10" fmla="*/ 19812 h 75438"/>
                <a:gd name="connsiteX11" fmla="*/ 21146 w 47720"/>
                <a:gd name="connsiteY11" fmla="*/ 28004 h 75438"/>
                <a:gd name="connsiteX12" fmla="*/ 19526 w 47720"/>
                <a:gd name="connsiteY12" fmla="*/ 52673 h 75438"/>
                <a:gd name="connsiteX13" fmla="*/ 19526 w 47720"/>
                <a:gd name="connsiteY13" fmla="*/ 75438 h 75438"/>
                <a:gd name="connsiteX14" fmla="*/ 19526 w 47720"/>
                <a:gd name="connsiteY14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720" h="75438">
                  <a:moveTo>
                    <a:pt x="19526" y="75343"/>
                  </a:moveTo>
                  <a:lnTo>
                    <a:pt x="0" y="75343"/>
                  </a:lnTo>
                  <a:lnTo>
                    <a:pt x="0" y="1715"/>
                  </a:lnTo>
                  <a:lnTo>
                    <a:pt x="18097" y="1715"/>
                  </a:lnTo>
                  <a:lnTo>
                    <a:pt x="18097" y="12192"/>
                  </a:lnTo>
                  <a:cubicBezTo>
                    <a:pt x="21241" y="7239"/>
                    <a:pt x="24003" y="4001"/>
                    <a:pt x="26479" y="2381"/>
                  </a:cubicBezTo>
                  <a:cubicBezTo>
                    <a:pt x="28956" y="857"/>
                    <a:pt x="31718" y="0"/>
                    <a:pt x="34861" y="0"/>
                  </a:cubicBezTo>
                  <a:cubicBezTo>
                    <a:pt x="39338" y="0"/>
                    <a:pt x="43529" y="1238"/>
                    <a:pt x="47720" y="3715"/>
                  </a:cubicBezTo>
                  <a:lnTo>
                    <a:pt x="41719" y="20669"/>
                  </a:lnTo>
                  <a:cubicBezTo>
                    <a:pt x="38481" y="18574"/>
                    <a:pt x="35433" y="17526"/>
                    <a:pt x="32575" y="17526"/>
                  </a:cubicBezTo>
                  <a:cubicBezTo>
                    <a:pt x="29718" y="17526"/>
                    <a:pt x="27527" y="18288"/>
                    <a:pt x="25622" y="19812"/>
                  </a:cubicBezTo>
                  <a:cubicBezTo>
                    <a:pt x="23717" y="21336"/>
                    <a:pt x="22193" y="24003"/>
                    <a:pt x="21146" y="28004"/>
                  </a:cubicBezTo>
                  <a:cubicBezTo>
                    <a:pt x="20098" y="31909"/>
                    <a:pt x="19526" y="40195"/>
                    <a:pt x="19526" y="52673"/>
                  </a:cubicBezTo>
                  <a:lnTo>
                    <a:pt x="19526" y="75438"/>
                  </a:lnTo>
                  <a:lnTo>
                    <a:pt x="19526" y="7543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386BFCB-FC4C-1490-774E-9BF3FE0C8221}"/>
                </a:ext>
              </a:extLst>
            </p:cNvPr>
            <p:cNvSpPr/>
            <p:nvPr/>
          </p:nvSpPr>
          <p:spPr>
            <a:xfrm>
              <a:off x="6013132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8 w 69056"/>
                <a:gd name="connsiteY7" fmla="*/ 53245 h 76866"/>
                <a:gd name="connsiteX8" fmla="*/ 45910 w 69056"/>
                <a:gd name="connsiteY8" fmla="*/ 43720 h 76866"/>
                <a:gd name="connsiteX9" fmla="*/ 45910 w 69056"/>
                <a:gd name="connsiteY9" fmla="*/ 39815 h 76866"/>
                <a:gd name="connsiteX10" fmla="*/ 45910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0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3" y="40767"/>
                    <a:pt x="39243" y="41720"/>
                    <a:pt x="33909" y="42863"/>
                  </a:cubicBezTo>
                  <a:cubicBezTo>
                    <a:pt x="28480" y="44005"/>
                    <a:pt x="24955" y="45149"/>
                    <a:pt x="23336" y="46292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4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6" y="55817"/>
                    <a:pt x="45148" y="53245"/>
                  </a:cubicBezTo>
                  <a:cubicBezTo>
                    <a:pt x="45625" y="51626"/>
                    <a:pt x="45910" y="48387"/>
                    <a:pt x="45910" y="43720"/>
                  </a:cubicBezTo>
                  <a:lnTo>
                    <a:pt x="45910" y="39815"/>
                  </a:lnTo>
                  <a:lnTo>
                    <a:pt x="45910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1" y="0"/>
                    <a:pt x="48958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5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2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0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E1DA3A1-6BDC-0FA2-DE83-5FEC60484B57}"/>
                </a:ext>
              </a:extLst>
            </p:cNvPr>
            <p:cNvSpPr/>
            <p:nvPr/>
          </p:nvSpPr>
          <p:spPr>
            <a:xfrm>
              <a:off x="6097047" y="3445287"/>
              <a:ext cx="67246" cy="101727"/>
            </a:xfrm>
            <a:custGeom>
              <a:avLst/>
              <a:gdLst>
                <a:gd name="connsiteX0" fmla="*/ 19621 w 67246"/>
                <a:gd name="connsiteY0" fmla="*/ 0 h 101727"/>
                <a:gd name="connsiteX1" fmla="*/ 19621 w 67246"/>
                <a:gd name="connsiteY1" fmla="*/ 37338 h 101727"/>
                <a:gd name="connsiteX2" fmla="*/ 42196 w 67246"/>
                <a:gd name="connsiteY2" fmla="*/ 26289 h 101727"/>
                <a:gd name="connsiteX3" fmla="*/ 54292 w 67246"/>
                <a:gd name="connsiteY3" fmla="*/ 28766 h 101727"/>
                <a:gd name="connsiteX4" fmla="*/ 62484 w 67246"/>
                <a:gd name="connsiteY4" fmla="*/ 35147 h 101727"/>
                <a:gd name="connsiteX5" fmla="*/ 66199 w 67246"/>
                <a:gd name="connsiteY5" fmla="*/ 43720 h 101727"/>
                <a:gd name="connsiteX6" fmla="*/ 67246 w 67246"/>
                <a:gd name="connsiteY6" fmla="*/ 58388 h 101727"/>
                <a:gd name="connsiteX7" fmla="*/ 67246 w 67246"/>
                <a:gd name="connsiteY7" fmla="*/ 101632 h 101727"/>
                <a:gd name="connsiteX8" fmla="*/ 47720 w 67246"/>
                <a:gd name="connsiteY8" fmla="*/ 101632 h 101727"/>
                <a:gd name="connsiteX9" fmla="*/ 47720 w 67246"/>
                <a:gd name="connsiteY9" fmla="*/ 62770 h 101727"/>
                <a:gd name="connsiteX10" fmla="*/ 46577 w 67246"/>
                <a:gd name="connsiteY10" fmla="*/ 48101 h 101727"/>
                <a:gd name="connsiteX11" fmla="*/ 42672 w 67246"/>
                <a:gd name="connsiteY11" fmla="*/ 43148 h 101727"/>
                <a:gd name="connsiteX12" fmla="*/ 35623 w 67246"/>
                <a:gd name="connsiteY12" fmla="*/ 41339 h 101727"/>
                <a:gd name="connsiteX13" fmla="*/ 26956 w 67246"/>
                <a:gd name="connsiteY13" fmla="*/ 43720 h 101727"/>
                <a:gd name="connsiteX14" fmla="*/ 21336 w 67246"/>
                <a:gd name="connsiteY14" fmla="*/ 50864 h 101727"/>
                <a:gd name="connsiteX15" fmla="*/ 19526 w 67246"/>
                <a:gd name="connsiteY15" fmla="*/ 64865 h 101727"/>
                <a:gd name="connsiteX16" fmla="*/ 19526 w 67246"/>
                <a:gd name="connsiteY16" fmla="*/ 101727 h 101727"/>
                <a:gd name="connsiteX17" fmla="*/ 0 w 67246"/>
                <a:gd name="connsiteY17" fmla="*/ 101727 h 101727"/>
                <a:gd name="connsiteX18" fmla="*/ 0 w 67246"/>
                <a:gd name="connsiteY18" fmla="*/ 95 h 101727"/>
                <a:gd name="connsiteX19" fmla="*/ 19526 w 67246"/>
                <a:gd name="connsiteY19" fmla="*/ 95 h 10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46" h="101727">
                  <a:moveTo>
                    <a:pt x="19621" y="0"/>
                  </a:moveTo>
                  <a:lnTo>
                    <a:pt x="19621" y="37338"/>
                  </a:lnTo>
                  <a:cubicBezTo>
                    <a:pt x="25908" y="30004"/>
                    <a:pt x="33433" y="26289"/>
                    <a:pt x="42196" y="26289"/>
                  </a:cubicBezTo>
                  <a:cubicBezTo>
                    <a:pt x="46673" y="26289"/>
                    <a:pt x="50768" y="27146"/>
                    <a:pt x="54292" y="28766"/>
                  </a:cubicBezTo>
                  <a:cubicBezTo>
                    <a:pt x="57912" y="30385"/>
                    <a:pt x="60579" y="32576"/>
                    <a:pt x="62484" y="35147"/>
                  </a:cubicBezTo>
                  <a:cubicBezTo>
                    <a:pt x="64294" y="37719"/>
                    <a:pt x="65532" y="40577"/>
                    <a:pt x="66199" y="43720"/>
                  </a:cubicBezTo>
                  <a:cubicBezTo>
                    <a:pt x="66865" y="46863"/>
                    <a:pt x="67246" y="51721"/>
                    <a:pt x="67246" y="58388"/>
                  </a:cubicBezTo>
                  <a:lnTo>
                    <a:pt x="67246" y="101632"/>
                  </a:lnTo>
                  <a:lnTo>
                    <a:pt x="47720" y="101632"/>
                  </a:lnTo>
                  <a:lnTo>
                    <a:pt x="47720" y="62770"/>
                  </a:lnTo>
                  <a:cubicBezTo>
                    <a:pt x="47720" y="55055"/>
                    <a:pt x="47339" y="50102"/>
                    <a:pt x="46577" y="48101"/>
                  </a:cubicBezTo>
                  <a:cubicBezTo>
                    <a:pt x="45815" y="46006"/>
                    <a:pt x="44577" y="44387"/>
                    <a:pt x="42672" y="43148"/>
                  </a:cubicBezTo>
                  <a:cubicBezTo>
                    <a:pt x="40767" y="41910"/>
                    <a:pt x="38481" y="41339"/>
                    <a:pt x="35623" y="41339"/>
                  </a:cubicBezTo>
                  <a:cubicBezTo>
                    <a:pt x="32385" y="41339"/>
                    <a:pt x="29527" y="42101"/>
                    <a:pt x="26956" y="43720"/>
                  </a:cubicBezTo>
                  <a:cubicBezTo>
                    <a:pt x="24384" y="45244"/>
                    <a:pt x="22574" y="47625"/>
                    <a:pt x="21336" y="50864"/>
                  </a:cubicBezTo>
                  <a:cubicBezTo>
                    <a:pt x="20193" y="54007"/>
                    <a:pt x="19526" y="58674"/>
                    <a:pt x="19526" y="64865"/>
                  </a:cubicBezTo>
                  <a:lnTo>
                    <a:pt x="19526" y="101727"/>
                  </a:lnTo>
                  <a:lnTo>
                    <a:pt x="0" y="101727"/>
                  </a:lnTo>
                  <a:lnTo>
                    <a:pt x="0" y="95"/>
                  </a:lnTo>
                  <a:lnTo>
                    <a:pt x="19526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C4E695F-267B-5F57-88D7-E3171EA25222}"/>
                </a:ext>
              </a:extLst>
            </p:cNvPr>
            <p:cNvSpPr/>
            <p:nvPr/>
          </p:nvSpPr>
          <p:spPr>
            <a:xfrm>
              <a:off x="6179439" y="3471576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4 w 76009"/>
                <a:gd name="connsiteY3" fmla="*/ 55245 h 76961"/>
                <a:gd name="connsiteX4" fmla="*/ 56007 w 76009"/>
                <a:gd name="connsiteY4" fmla="*/ 38291 h 76961"/>
                <a:gd name="connsiteX5" fmla="*/ 50864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10 w 76009"/>
                <a:gd name="connsiteY13" fmla="*/ 0 h 76961"/>
                <a:gd name="connsiteX14" fmla="*/ 65341 w 76009"/>
                <a:gd name="connsiteY14" fmla="*/ 10859 h 76961"/>
                <a:gd name="connsiteX15" fmla="*/ 76010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5" y="59150"/>
                    <a:pt x="50864" y="55245"/>
                  </a:cubicBezTo>
                  <a:cubicBezTo>
                    <a:pt x="54293" y="51340"/>
                    <a:pt x="56007" y="45720"/>
                    <a:pt x="56007" y="38291"/>
                  </a:cubicBezTo>
                  <a:cubicBezTo>
                    <a:pt x="56007" y="30861"/>
                    <a:pt x="54293" y="25527"/>
                    <a:pt x="50864" y="21622"/>
                  </a:cubicBezTo>
                  <a:cubicBezTo>
                    <a:pt x="47435" y="17717"/>
                    <a:pt x="43148" y="15811"/>
                    <a:pt x="38100" y="15811"/>
                  </a:cubicBezTo>
                  <a:cubicBezTo>
                    <a:pt x="33052" y="15811"/>
                    <a:pt x="28765" y="17717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0" y="0"/>
                    <a:pt x="37910" y="0"/>
                  </a:cubicBezTo>
                  <a:cubicBezTo>
                    <a:pt x="49054" y="0"/>
                    <a:pt x="58198" y="3620"/>
                    <a:pt x="65341" y="10859"/>
                  </a:cubicBezTo>
                  <a:cubicBezTo>
                    <a:pt x="72485" y="18098"/>
                    <a:pt x="76010" y="27242"/>
                    <a:pt x="76010" y="38291"/>
                  </a:cubicBezTo>
                  <a:cubicBezTo>
                    <a:pt x="76010" y="49340"/>
                    <a:pt x="72390" y="58674"/>
                    <a:pt x="65246" y="66008"/>
                  </a:cubicBezTo>
                  <a:cubicBezTo>
                    <a:pt x="58102" y="73342"/>
                    <a:pt x="49054" y="76962"/>
                    <a:pt x="38100" y="76962"/>
                  </a:cubicBezTo>
                  <a:cubicBezTo>
                    <a:pt x="31337" y="76962"/>
                    <a:pt x="24956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1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6B44735-361F-99F4-7493-334D5D00978E}"/>
                </a:ext>
              </a:extLst>
            </p:cNvPr>
            <p:cNvSpPr/>
            <p:nvPr/>
          </p:nvSpPr>
          <p:spPr>
            <a:xfrm>
              <a:off x="6270688" y="3445287"/>
              <a:ext cx="19526" cy="101631"/>
            </a:xfrm>
            <a:custGeom>
              <a:avLst/>
              <a:gdLst>
                <a:gd name="connsiteX0" fmla="*/ 0 w 19526"/>
                <a:gd name="connsiteY0" fmla="*/ 101632 h 101631"/>
                <a:gd name="connsiteX1" fmla="*/ 0 w 19526"/>
                <a:gd name="connsiteY1" fmla="*/ 28004 h 101631"/>
                <a:gd name="connsiteX2" fmla="*/ 19526 w 19526"/>
                <a:gd name="connsiteY2" fmla="*/ 28004 h 101631"/>
                <a:gd name="connsiteX3" fmla="*/ 19526 w 19526"/>
                <a:gd name="connsiteY3" fmla="*/ 101632 h 101631"/>
                <a:gd name="connsiteX4" fmla="*/ 0 w 19526"/>
                <a:gd name="connsiteY4" fmla="*/ 101632 h 101631"/>
                <a:gd name="connsiteX5" fmla="*/ 0 w 19526"/>
                <a:gd name="connsiteY5" fmla="*/ 18002 h 101631"/>
                <a:gd name="connsiteX6" fmla="*/ 0 w 19526"/>
                <a:gd name="connsiteY6" fmla="*/ 0 h 101631"/>
                <a:gd name="connsiteX7" fmla="*/ 19526 w 19526"/>
                <a:gd name="connsiteY7" fmla="*/ 0 h 101631"/>
                <a:gd name="connsiteX8" fmla="*/ 19526 w 19526"/>
                <a:gd name="connsiteY8" fmla="*/ 18002 h 101631"/>
                <a:gd name="connsiteX9" fmla="*/ 0 w 19526"/>
                <a:gd name="connsiteY9" fmla="*/ 1800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" h="101631">
                  <a:moveTo>
                    <a:pt x="0" y="101632"/>
                  </a:moveTo>
                  <a:lnTo>
                    <a:pt x="0" y="28004"/>
                  </a:lnTo>
                  <a:lnTo>
                    <a:pt x="19526" y="28004"/>
                  </a:lnTo>
                  <a:lnTo>
                    <a:pt x="19526" y="101632"/>
                  </a:lnTo>
                  <a:lnTo>
                    <a:pt x="0" y="101632"/>
                  </a:lnTo>
                  <a:close/>
                  <a:moveTo>
                    <a:pt x="0" y="18002"/>
                  </a:moveTo>
                  <a:lnTo>
                    <a:pt x="0" y="0"/>
                  </a:lnTo>
                  <a:lnTo>
                    <a:pt x="19526" y="0"/>
                  </a:lnTo>
                  <a:lnTo>
                    <a:pt x="19526" y="18002"/>
                  </a:lnTo>
                  <a:lnTo>
                    <a:pt x="0" y="1800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4A79FD3-E53D-E803-2DC3-8FE910A810C0}"/>
                </a:ext>
              </a:extLst>
            </p:cNvPr>
            <p:cNvSpPr/>
            <p:nvPr/>
          </p:nvSpPr>
          <p:spPr>
            <a:xfrm>
              <a:off x="6301930" y="3447287"/>
              <a:ext cx="43529" cy="101346"/>
            </a:xfrm>
            <a:custGeom>
              <a:avLst/>
              <a:gdLst>
                <a:gd name="connsiteX0" fmla="*/ 42005 w 43529"/>
                <a:gd name="connsiteY0" fmla="*/ 26003 h 101346"/>
                <a:gd name="connsiteX1" fmla="*/ 42005 w 43529"/>
                <a:gd name="connsiteY1" fmla="*/ 41529 h 101346"/>
                <a:gd name="connsiteX2" fmla="*/ 28670 w 43529"/>
                <a:gd name="connsiteY2" fmla="*/ 41529 h 101346"/>
                <a:gd name="connsiteX3" fmla="*/ 28670 w 43529"/>
                <a:gd name="connsiteY3" fmla="*/ 71247 h 101346"/>
                <a:gd name="connsiteX4" fmla="*/ 29051 w 43529"/>
                <a:gd name="connsiteY4" fmla="*/ 81725 h 101346"/>
                <a:gd name="connsiteX5" fmla="*/ 30766 w 43529"/>
                <a:gd name="connsiteY5" fmla="*/ 84201 h 101346"/>
                <a:gd name="connsiteX6" fmla="*/ 34100 w 43529"/>
                <a:gd name="connsiteY6" fmla="*/ 85154 h 101346"/>
                <a:gd name="connsiteX7" fmla="*/ 41910 w 43529"/>
                <a:gd name="connsiteY7" fmla="*/ 83249 h 101346"/>
                <a:gd name="connsiteX8" fmla="*/ 43529 w 43529"/>
                <a:gd name="connsiteY8" fmla="*/ 98393 h 101346"/>
                <a:gd name="connsiteX9" fmla="*/ 28099 w 43529"/>
                <a:gd name="connsiteY9" fmla="*/ 101346 h 101346"/>
                <a:gd name="connsiteX10" fmla="*/ 18574 w 43529"/>
                <a:gd name="connsiteY10" fmla="*/ 99536 h 101346"/>
                <a:gd name="connsiteX11" fmla="*/ 12383 w 43529"/>
                <a:gd name="connsiteY11" fmla="*/ 94964 h 101346"/>
                <a:gd name="connsiteX12" fmla="*/ 9620 w 43529"/>
                <a:gd name="connsiteY12" fmla="*/ 87344 h 101346"/>
                <a:gd name="connsiteX13" fmla="*/ 8954 w 43529"/>
                <a:gd name="connsiteY13" fmla="*/ 73628 h 101346"/>
                <a:gd name="connsiteX14" fmla="*/ 8954 w 43529"/>
                <a:gd name="connsiteY14" fmla="*/ 41529 h 101346"/>
                <a:gd name="connsiteX15" fmla="*/ 0 w 43529"/>
                <a:gd name="connsiteY15" fmla="*/ 41529 h 101346"/>
                <a:gd name="connsiteX16" fmla="*/ 0 w 43529"/>
                <a:gd name="connsiteY16" fmla="*/ 26003 h 101346"/>
                <a:gd name="connsiteX17" fmla="*/ 8954 w 43529"/>
                <a:gd name="connsiteY17" fmla="*/ 26003 h 101346"/>
                <a:gd name="connsiteX18" fmla="*/ 8954 w 43529"/>
                <a:gd name="connsiteY18" fmla="*/ 11335 h 101346"/>
                <a:gd name="connsiteX19" fmla="*/ 28480 w 43529"/>
                <a:gd name="connsiteY19" fmla="*/ 0 h 101346"/>
                <a:gd name="connsiteX20" fmla="*/ 28480 w 43529"/>
                <a:gd name="connsiteY20" fmla="*/ 26003 h 101346"/>
                <a:gd name="connsiteX21" fmla="*/ 41815 w 43529"/>
                <a:gd name="connsiteY21" fmla="*/ 26003 h 10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529" h="101346">
                  <a:moveTo>
                    <a:pt x="42005" y="26003"/>
                  </a:moveTo>
                  <a:lnTo>
                    <a:pt x="42005" y="41529"/>
                  </a:lnTo>
                  <a:lnTo>
                    <a:pt x="28670" y="41529"/>
                  </a:lnTo>
                  <a:lnTo>
                    <a:pt x="28670" y="71247"/>
                  </a:lnTo>
                  <a:cubicBezTo>
                    <a:pt x="28670" y="77248"/>
                    <a:pt x="28766" y="80772"/>
                    <a:pt x="29051" y="81725"/>
                  </a:cubicBezTo>
                  <a:cubicBezTo>
                    <a:pt x="29337" y="82677"/>
                    <a:pt x="29908" y="83534"/>
                    <a:pt x="30766" y="84201"/>
                  </a:cubicBezTo>
                  <a:cubicBezTo>
                    <a:pt x="31623" y="84868"/>
                    <a:pt x="32766" y="85154"/>
                    <a:pt x="34100" y="85154"/>
                  </a:cubicBezTo>
                  <a:cubicBezTo>
                    <a:pt x="35909" y="85154"/>
                    <a:pt x="38481" y="84487"/>
                    <a:pt x="41910" y="83249"/>
                  </a:cubicBezTo>
                  <a:lnTo>
                    <a:pt x="43529" y="98393"/>
                  </a:lnTo>
                  <a:cubicBezTo>
                    <a:pt x="38957" y="100298"/>
                    <a:pt x="33909" y="101346"/>
                    <a:pt x="28099" y="101346"/>
                  </a:cubicBezTo>
                  <a:cubicBezTo>
                    <a:pt x="24575" y="101346"/>
                    <a:pt x="21431" y="100775"/>
                    <a:pt x="18574" y="99536"/>
                  </a:cubicBezTo>
                  <a:cubicBezTo>
                    <a:pt x="15716" y="98393"/>
                    <a:pt x="13716" y="96869"/>
                    <a:pt x="12383" y="94964"/>
                  </a:cubicBezTo>
                  <a:cubicBezTo>
                    <a:pt x="11049" y="93059"/>
                    <a:pt x="10192" y="90583"/>
                    <a:pt x="9620" y="87344"/>
                  </a:cubicBezTo>
                  <a:cubicBezTo>
                    <a:pt x="9239" y="85058"/>
                    <a:pt x="8954" y="80486"/>
                    <a:pt x="8954" y="73628"/>
                  </a:cubicBezTo>
                  <a:lnTo>
                    <a:pt x="8954" y="41529"/>
                  </a:lnTo>
                  <a:lnTo>
                    <a:pt x="0" y="41529"/>
                  </a:lnTo>
                  <a:lnTo>
                    <a:pt x="0" y="26003"/>
                  </a:lnTo>
                  <a:lnTo>
                    <a:pt x="8954" y="26003"/>
                  </a:lnTo>
                  <a:lnTo>
                    <a:pt x="8954" y="11335"/>
                  </a:lnTo>
                  <a:lnTo>
                    <a:pt x="28480" y="0"/>
                  </a:lnTo>
                  <a:lnTo>
                    <a:pt x="28480" y="26003"/>
                  </a:lnTo>
                  <a:lnTo>
                    <a:pt x="41815" y="260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E6FF8F3-0C9C-B7E7-12CF-33F9F4E3690D}"/>
                </a:ext>
              </a:extLst>
            </p:cNvPr>
            <p:cNvSpPr/>
            <p:nvPr/>
          </p:nvSpPr>
          <p:spPr>
            <a:xfrm>
              <a:off x="6349174" y="3447287"/>
              <a:ext cx="43529" cy="101346"/>
            </a:xfrm>
            <a:custGeom>
              <a:avLst/>
              <a:gdLst>
                <a:gd name="connsiteX0" fmla="*/ 42005 w 43529"/>
                <a:gd name="connsiteY0" fmla="*/ 26003 h 101346"/>
                <a:gd name="connsiteX1" fmla="*/ 42005 w 43529"/>
                <a:gd name="connsiteY1" fmla="*/ 41529 h 101346"/>
                <a:gd name="connsiteX2" fmla="*/ 28670 w 43529"/>
                <a:gd name="connsiteY2" fmla="*/ 41529 h 101346"/>
                <a:gd name="connsiteX3" fmla="*/ 28670 w 43529"/>
                <a:gd name="connsiteY3" fmla="*/ 71247 h 101346"/>
                <a:gd name="connsiteX4" fmla="*/ 29051 w 43529"/>
                <a:gd name="connsiteY4" fmla="*/ 81725 h 101346"/>
                <a:gd name="connsiteX5" fmla="*/ 30766 w 43529"/>
                <a:gd name="connsiteY5" fmla="*/ 84201 h 101346"/>
                <a:gd name="connsiteX6" fmla="*/ 34100 w 43529"/>
                <a:gd name="connsiteY6" fmla="*/ 85154 h 101346"/>
                <a:gd name="connsiteX7" fmla="*/ 41910 w 43529"/>
                <a:gd name="connsiteY7" fmla="*/ 83249 h 101346"/>
                <a:gd name="connsiteX8" fmla="*/ 43529 w 43529"/>
                <a:gd name="connsiteY8" fmla="*/ 98393 h 101346"/>
                <a:gd name="connsiteX9" fmla="*/ 28099 w 43529"/>
                <a:gd name="connsiteY9" fmla="*/ 101346 h 101346"/>
                <a:gd name="connsiteX10" fmla="*/ 18574 w 43529"/>
                <a:gd name="connsiteY10" fmla="*/ 99536 h 101346"/>
                <a:gd name="connsiteX11" fmla="*/ 12383 w 43529"/>
                <a:gd name="connsiteY11" fmla="*/ 94964 h 101346"/>
                <a:gd name="connsiteX12" fmla="*/ 9620 w 43529"/>
                <a:gd name="connsiteY12" fmla="*/ 87344 h 101346"/>
                <a:gd name="connsiteX13" fmla="*/ 8954 w 43529"/>
                <a:gd name="connsiteY13" fmla="*/ 73628 h 101346"/>
                <a:gd name="connsiteX14" fmla="*/ 8954 w 43529"/>
                <a:gd name="connsiteY14" fmla="*/ 41529 h 101346"/>
                <a:gd name="connsiteX15" fmla="*/ 0 w 43529"/>
                <a:gd name="connsiteY15" fmla="*/ 41529 h 101346"/>
                <a:gd name="connsiteX16" fmla="*/ 0 w 43529"/>
                <a:gd name="connsiteY16" fmla="*/ 26003 h 101346"/>
                <a:gd name="connsiteX17" fmla="*/ 8954 w 43529"/>
                <a:gd name="connsiteY17" fmla="*/ 26003 h 101346"/>
                <a:gd name="connsiteX18" fmla="*/ 8954 w 43529"/>
                <a:gd name="connsiteY18" fmla="*/ 11335 h 101346"/>
                <a:gd name="connsiteX19" fmla="*/ 28480 w 43529"/>
                <a:gd name="connsiteY19" fmla="*/ 0 h 101346"/>
                <a:gd name="connsiteX20" fmla="*/ 28480 w 43529"/>
                <a:gd name="connsiteY20" fmla="*/ 26003 h 101346"/>
                <a:gd name="connsiteX21" fmla="*/ 41815 w 43529"/>
                <a:gd name="connsiteY21" fmla="*/ 26003 h 10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529" h="101346">
                  <a:moveTo>
                    <a:pt x="42005" y="26003"/>
                  </a:moveTo>
                  <a:lnTo>
                    <a:pt x="42005" y="41529"/>
                  </a:lnTo>
                  <a:lnTo>
                    <a:pt x="28670" y="41529"/>
                  </a:lnTo>
                  <a:lnTo>
                    <a:pt x="28670" y="71247"/>
                  </a:lnTo>
                  <a:cubicBezTo>
                    <a:pt x="28670" y="77248"/>
                    <a:pt x="28766" y="80772"/>
                    <a:pt x="29051" y="81725"/>
                  </a:cubicBezTo>
                  <a:cubicBezTo>
                    <a:pt x="29337" y="82677"/>
                    <a:pt x="29908" y="83534"/>
                    <a:pt x="30766" y="84201"/>
                  </a:cubicBezTo>
                  <a:cubicBezTo>
                    <a:pt x="31623" y="84868"/>
                    <a:pt x="32766" y="85154"/>
                    <a:pt x="34100" y="85154"/>
                  </a:cubicBezTo>
                  <a:cubicBezTo>
                    <a:pt x="35909" y="85154"/>
                    <a:pt x="38481" y="84487"/>
                    <a:pt x="41910" y="83249"/>
                  </a:cubicBezTo>
                  <a:lnTo>
                    <a:pt x="43529" y="98393"/>
                  </a:lnTo>
                  <a:cubicBezTo>
                    <a:pt x="38957" y="100298"/>
                    <a:pt x="33909" y="101346"/>
                    <a:pt x="28099" y="101346"/>
                  </a:cubicBezTo>
                  <a:cubicBezTo>
                    <a:pt x="24575" y="101346"/>
                    <a:pt x="21431" y="100775"/>
                    <a:pt x="18574" y="99536"/>
                  </a:cubicBezTo>
                  <a:cubicBezTo>
                    <a:pt x="15716" y="98393"/>
                    <a:pt x="13716" y="96869"/>
                    <a:pt x="12383" y="94964"/>
                  </a:cubicBezTo>
                  <a:cubicBezTo>
                    <a:pt x="11049" y="93059"/>
                    <a:pt x="10192" y="90583"/>
                    <a:pt x="9620" y="87344"/>
                  </a:cubicBezTo>
                  <a:cubicBezTo>
                    <a:pt x="9239" y="85058"/>
                    <a:pt x="8954" y="80486"/>
                    <a:pt x="8954" y="73628"/>
                  </a:cubicBezTo>
                  <a:lnTo>
                    <a:pt x="8954" y="41529"/>
                  </a:lnTo>
                  <a:lnTo>
                    <a:pt x="0" y="41529"/>
                  </a:lnTo>
                  <a:lnTo>
                    <a:pt x="0" y="26003"/>
                  </a:lnTo>
                  <a:lnTo>
                    <a:pt x="8954" y="26003"/>
                  </a:lnTo>
                  <a:lnTo>
                    <a:pt x="8954" y="11335"/>
                  </a:lnTo>
                  <a:lnTo>
                    <a:pt x="28480" y="0"/>
                  </a:lnTo>
                  <a:lnTo>
                    <a:pt x="28480" y="26003"/>
                  </a:lnTo>
                  <a:lnTo>
                    <a:pt x="41815" y="260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E74857D2-9D21-38D9-4899-2A967CB788CB}"/>
                </a:ext>
              </a:extLst>
            </p:cNvPr>
            <p:cNvSpPr/>
            <p:nvPr/>
          </p:nvSpPr>
          <p:spPr>
            <a:xfrm>
              <a:off x="6399657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8 w 69056"/>
                <a:gd name="connsiteY7" fmla="*/ 53245 h 76866"/>
                <a:gd name="connsiteX8" fmla="*/ 45910 w 69056"/>
                <a:gd name="connsiteY8" fmla="*/ 43720 h 76866"/>
                <a:gd name="connsiteX9" fmla="*/ 45910 w 69056"/>
                <a:gd name="connsiteY9" fmla="*/ 39815 h 76866"/>
                <a:gd name="connsiteX10" fmla="*/ 45910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0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3" y="40767"/>
                    <a:pt x="39243" y="41720"/>
                    <a:pt x="33909" y="42863"/>
                  </a:cubicBezTo>
                  <a:cubicBezTo>
                    <a:pt x="28480" y="44005"/>
                    <a:pt x="24955" y="45149"/>
                    <a:pt x="23336" y="46292"/>
                  </a:cubicBezTo>
                  <a:cubicBezTo>
                    <a:pt x="20764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6" y="55817"/>
                    <a:pt x="45148" y="53245"/>
                  </a:cubicBezTo>
                  <a:cubicBezTo>
                    <a:pt x="45625" y="51626"/>
                    <a:pt x="45910" y="48387"/>
                    <a:pt x="45910" y="43720"/>
                  </a:cubicBezTo>
                  <a:lnTo>
                    <a:pt x="45910" y="39815"/>
                  </a:lnTo>
                  <a:lnTo>
                    <a:pt x="45910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1" y="0"/>
                    <a:pt x="48958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39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5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2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0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59A5597-A66F-7236-C573-946D41387086}"/>
                </a:ext>
              </a:extLst>
            </p:cNvPr>
            <p:cNvSpPr/>
            <p:nvPr/>
          </p:nvSpPr>
          <p:spPr>
            <a:xfrm>
              <a:off x="6482238" y="3471671"/>
              <a:ext cx="108394" cy="75342"/>
            </a:xfrm>
            <a:custGeom>
              <a:avLst/>
              <a:gdLst>
                <a:gd name="connsiteX0" fmla="*/ 0 w 108394"/>
                <a:gd name="connsiteY0" fmla="*/ 1619 h 75342"/>
                <a:gd name="connsiteX1" fmla="*/ 18002 w 108394"/>
                <a:gd name="connsiteY1" fmla="*/ 1619 h 75342"/>
                <a:gd name="connsiteX2" fmla="*/ 18002 w 108394"/>
                <a:gd name="connsiteY2" fmla="*/ 11716 h 75342"/>
                <a:gd name="connsiteX3" fmla="*/ 40958 w 108394"/>
                <a:gd name="connsiteY3" fmla="*/ 0 h 75342"/>
                <a:gd name="connsiteX4" fmla="*/ 53245 w 108394"/>
                <a:gd name="connsiteY4" fmla="*/ 2953 h 75342"/>
                <a:gd name="connsiteX5" fmla="*/ 61817 w 108394"/>
                <a:gd name="connsiteY5" fmla="*/ 11716 h 75342"/>
                <a:gd name="connsiteX6" fmla="*/ 72295 w 108394"/>
                <a:gd name="connsiteY6" fmla="*/ 2953 h 75342"/>
                <a:gd name="connsiteX7" fmla="*/ 84296 w 108394"/>
                <a:gd name="connsiteY7" fmla="*/ 0 h 75342"/>
                <a:gd name="connsiteX8" fmla="*/ 98012 w 108394"/>
                <a:gd name="connsiteY8" fmla="*/ 3334 h 75342"/>
                <a:gd name="connsiteX9" fmla="*/ 106394 w 108394"/>
                <a:gd name="connsiteY9" fmla="*/ 13049 h 75342"/>
                <a:gd name="connsiteX10" fmla="*/ 108394 w 108394"/>
                <a:gd name="connsiteY10" fmla="*/ 28289 h 75342"/>
                <a:gd name="connsiteX11" fmla="*/ 108394 w 108394"/>
                <a:gd name="connsiteY11" fmla="*/ 75343 h 75342"/>
                <a:gd name="connsiteX12" fmla="*/ 88868 w 108394"/>
                <a:gd name="connsiteY12" fmla="*/ 75343 h 75342"/>
                <a:gd name="connsiteX13" fmla="*/ 88868 w 108394"/>
                <a:gd name="connsiteY13" fmla="*/ 33242 h 75342"/>
                <a:gd name="connsiteX14" fmla="*/ 86868 w 108394"/>
                <a:gd name="connsiteY14" fmla="*/ 19145 h 75342"/>
                <a:gd name="connsiteX15" fmla="*/ 78581 w 108394"/>
                <a:gd name="connsiteY15" fmla="*/ 14954 h 75342"/>
                <a:gd name="connsiteX16" fmla="*/ 70866 w 108394"/>
                <a:gd name="connsiteY16" fmla="*/ 17431 h 75342"/>
                <a:gd name="connsiteX17" fmla="*/ 65627 w 108394"/>
                <a:gd name="connsiteY17" fmla="*/ 24765 h 75342"/>
                <a:gd name="connsiteX18" fmla="*/ 64008 w 108394"/>
                <a:gd name="connsiteY18" fmla="*/ 40005 h 75342"/>
                <a:gd name="connsiteX19" fmla="*/ 64008 w 108394"/>
                <a:gd name="connsiteY19" fmla="*/ 75343 h 75342"/>
                <a:gd name="connsiteX20" fmla="*/ 44482 w 108394"/>
                <a:gd name="connsiteY20" fmla="*/ 75343 h 75342"/>
                <a:gd name="connsiteX21" fmla="*/ 44482 w 108394"/>
                <a:gd name="connsiteY21" fmla="*/ 34957 h 75342"/>
                <a:gd name="connsiteX22" fmla="*/ 43434 w 108394"/>
                <a:gd name="connsiteY22" fmla="*/ 21050 h 75342"/>
                <a:gd name="connsiteX23" fmla="*/ 40196 w 108394"/>
                <a:gd name="connsiteY23" fmla="*/ 16383 h 75342"/>
                <a:gd name="connsiteX24" fmla="*/ 34290 w 108394"/>
                <a:gd name="connsiteY24" fmla="*/ 14859 h 75342"/>
                <a:gd name="connsiteX25" fmla="*/ 26194 w 108394"/>
                <a:gd name="connsiteY25" fmla="*/ 17335 h 75342"/>
                <a:gd name="connsiteX26" fmla="*/ 21050 w 108394"/>
                <a:gd name="connsiteY26" fmla="*/ 24384 h 75342"/>
                <a:gd name="connsiteX27" fmla="*/ 19526 w 108394"/>
                <a:gd name="connsiteY27" fmla="*/ 39529 h 75342"/>
                <a:gd name="connsiteX28" fmla="*/ 19526 w 108394"/>
                <a:gd name="connsiteY28" fmla="*/ 75343 h 75342"/>
                <a:gd name="connsiteX29" fmla="*/ 0 w 108394"/>
                <a:gd name="connsiteY29" fmla="*/ 75343 h 75342"/>
                <a:gd name="connsiteX30" fmla="*/ 0 w 108394"/>
                <a:gd name="connsiteY30" fmla="*/ 1715 h 75342"/>
                <a:gd name="connsiteX31" fmla="*/ 0 w 108394"/>
                <a:gd name="connsiteY31" fmla="*/ 1715 h 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394" h="75342">
                  <a:moveTo>
                    <a:pt x="0" y="1619"/>
                  </a:moveTo>
                  <a:lnTo>
                    <a:pt x="18002" y="1619"/>
                  </a:lnTo>
                  <a:lnTo>
                    <a:pt x="18002" y="11716"/>
                  </a:lnTo>
                  <a:cubicBezTo>
                    <a:pt x="24384" y="3905"/>
                    <a:pt x="32099" y="0"/>
                    <a:pt x="40958" y="0"/>
                  </a:cubicBezTo>
                  <a:cubicBezTo>
                    <a:pt x="45625" y="0"/>
                    <a:pt x="49721" y="953"/>
                    <a:pt x="53245" y="2953"/>
                  </a:cubicBezTo>
                  <a:cubicBezTo>
                    <a:pt x="56674" y="4858"/>
                    <a:pt x="59531" y="7810"/>
                    <a:pt x="61817" y="11716"/>
                  </a:cubicBezTo>
                  <a:cubicBezTo>
                    <a:pt x="65056" y="7810"/>
                    <a:pt x="68580" y="4858"/>
                    <a:pt x="72295" y="2953"/>
                  </a:cubicBezTo>
                  <a:cubicBezTo>
                    <a:pt x="76009" y="1048"/>
                    <a:pt x="80010" y="0"/>
                    <a:pt x="84296" y="0"/>
                  </a:cubicBezTo>
                  <a:cubicBezTo>
                    <a:pt x="89725" y="0"/>
                    <a:pt x="94297" y="1143"/>
                    <a:pt x="98012" y="3334"/>
                  </a:cubicBezTo>
                  <a:cubicBezTo>
                    <a:pt x="101727" y="5524"/>
                    <a:pt x="104584" y="8763"/>
                    <a:pt x="106394" y="13049"/>
                  </a:cubicBezTo>
                  <a:cubicBezTo>
                    <a:pt x="107728" y="16193"/>
                    <a:pt x="108394" y="21241"/>
                    <a:pt x="108394" y="28289"/>
                  </a:cubicBezTo>
                  <a:lnTo>
                    <a:pt x="108394" y="75343"/>
                  </a:lnTo>
                  <a:lnTo>
                    <a:pt x="88868" y="75343"/>
                  </a:lnTo>
                  <a:lnTo>
                    <a:pt x="88868" y="33242"/>
                  </a:lnTo>
                  <a:cubicBezTo>
                    <a:pt x="88868" y="25908"/>
                    <a:pt x="88201" y="21241"/>
                    <a:pt x="86868" y="19145"/>
                  </a:cubicBezTo>
                  <a:cubicBezTo>
                    <a:pt x="85058" y="16383"/>
                    <a:pt x="82296" y="14954"/>
                    <a:pt x="78581" y="14954"/>
                  </a:cubicBezTo>
                  <a:cubicBezTo>
                    <a:pt x="75819" y="14954"/>
                    <a:pt x="73247" y="15811"/>
                    <a:pt x="70866" y="17431"/>
                  </a:cubicBezTo>
                  <a:cubicBezTo>
                    <a:pt x="68485" y="19050"/>
                    <a:pt x="66770" y="21527"/>
                    <a:pt x="65627" y="24765"/>
                  </a:cubicBezTo>
                  <a:cubicBezTo>
                    <a:pt x="64579" y="28004"/>
                    <a:pt x="64008" y="33052"/>
                    <a:pt x="64008" y="40005"/>
                  </a:cubicBezTo>
                  <a:lnTo>
                    <a:pt x="64008" y="75343"/>
                  </a:lnTo>
                  <a:lnTo>
                    <a:pt x="44482" y="75343"/>
                  </a:lnTo>
                  <a:lnTo>
                    <a:pt x="44482" y="34957"/>
                  </a:lnTo>
                  <a:cubicBezTo>
                    <a:pt x="44482" y="27813"/>
                    <a:pt x="44101" y="23146"/>
                    <a:pt x="43434" y="21050"/>
                  </a:cubicBezTo>
                  <a:cubicBezTo>
                    <a:pt x="42767" y="18955"/>
                    <a:pt x="41624" y="17431"/>
                    <a:pt x="40196" y="16383"/>
                  </a:cubicBezTo>
                  <a:cubicBezTo>
                    <a:pt x="38767" y="15335"/>
                    <a:pt x="36767" y="14859"/>
                    <a:pt x="34290" y="14859"/>
                  </a:cubicBezTo>
                  <a:cubicBezTo>
                    <a:pt x="31242" y="14859"/>
                    <a:pt x="28575" y="15716"/>
                    <a:pt x="26194" y="17335"/>
                  </a:cubicBezTo>
                  <a:cubicBezTo>
                    <a:pt x="23813" y="18955"/>
                    <a:pt x="22098" y="21241"/>
                    <a:pt x="21050" y="24384"/>
                  </a:cubicBezTo>
                  <a:cubicBezTo>
                    <a:pt x="20002" y="27432"/>
                    <a:pt x="19526" y="32480"/>
                    <a:pt x="19526" y="39529"/>
                  </a:cubicBezTo>
                  <a:lnTo>
                    <a:pt x="19526" y="75343"/>
                  </a:lnTo>
                  <a:lnTo>
                    <a:pt x="0" y="75343"/>
                  </a:lnTo>
                  <a:lnTo>
                    <a:pt x="0" y="1715"/>
                  </a:lnTo>
                  <a:lnTo>
                    <a:pt x="0" y="17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F4BC28F-63D6-2E65-5732-D36CE893263D}"/>
                </a:ext>
              </a:extLst>
            </p:cNvPr>
            <p:cNvSpPr/>
            <p:nvPr/>
          </p:nvSpPr>
          <p:spPr>
            <a:xfrm>
              <a:off x="6604920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9 w 69056"/>
                <a:gd name="connsiteY7" fmla="*/ 53245 h 76866"/>
                <a:gd name="connsiteX8" fmla="*/ 45911 w 69056"/>
                <a:gd name="connsiteY8" fmla="*/ 43720 h 76866"/>
                <a:gd name="connsiteX9" fmla="*/ 45911 w 69056"/>
                <a:gd name="connsiteY9" fmla="*/ 39815 h 76866"/>
                <a:gd name="connsiteX10" fmla="*/ 45911 w 69056"/>
                <a:gd name="connsiteY10" fmla="*/ 39815 h 76866"/>
                <a:gd name="connsiteX11" fmla="*/ 19622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80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1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6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4" y="40767"/>
                    <a:pt x="39243" y="41720"/>
                    <a:pt x="33909" y="42863"/>
                  </a:cubicBezTo>
                  <a:cubicBezTo>
                    <a:pt x="28480" y="44005"/>
                    <a:pt x="24956" y="45149"/>
                    <a:pt x="23336" y="46292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7" y="55817"/>
                    <a:pt x="45149" y="53245"/>
                  </a:cubicBezTo>
                  <a:cubicBezTo>
                    <a:pt x="45625" y="51626"/>
                    <a:pt x="45911" y="48387"/>
                    <a:pt x="45911" y="43720"/>
                  </a:cubicBezTo>
                  <a:lnTo>
                    <a:pt x="45911" y="39815"/>
                  </a:lnTo>
                  <a:lnTo>
                    <a:pt x="45911" y="39815"/>
                  </a:lnTo>
                  <a:close/>
                  <a:moveTo>
                    <a:pt x="19622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2" y="0"/>
                    <a:pt x="48959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80" y="51054"/>
                  </a:lnTo>
                  <a:cubicBezTo>
                    <a:pt x="64580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6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3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1" y="31814"/>
                  </a:cubicBezTo>
                  <a:cubicBezTo>
                    <a:pt x="36005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6" y="14764"/>
                  </a:cubicBezTo>
                  <a:cubicBezTo>
                    <a:pt x="29147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BD6BC3-3064-6023-F987-CFF1CD0F9597}"/>
              </a:ext>
            </a:extLst>
          </p:cNvPr>
          <p:cNvGrpSpPr/>
          <p:nvPr userDrawn="1"/>
        </p:nvGrpSpPr>
        <p:grpSpPr>
          <a:xfrm>
            <a:off x="10378773" y="435162"/>
            <a:ext cx="1319726" cy="796940"/>
            <a:chOff x="2862166" y="1476375"/>
            <a:chExt cx="6466903" cy="3905154"/>
          </a:xfrm>
        </p:grpSpPr>
        <p:grpSp>
          <p:nvGrpSpPr>
            <p:cNvPr id="126" name="Graphic 4">
              <a:extLst>
                <a:ext uri="{FF2B5EF4-FFF2-40B4-BE49-F238E27FC236}">
                  <a16:creationId xmlns:a16="http://schemas.microsoft.com/office/drawing/2014/main" id="{538EE038-2699-5CBE-3B08-9A4055268AAD}"/>
                </a:ext>
              </a:extLst>
            </p:cNvPr>
            <p:cNvGrpSpPr/>
            <p:nvPr/>
          </p:nvGrpSpPr>
          <p:grpSpPr>
            <a:xfrm>
              <a:off x="5549454" y="2408110"/>
              <a:ext cx="3779615" cy="732567"/>
              <a:chOff x="5549454" y="2408110"/>
              <a:chExt cx="3779615" cy="732567"/>
            </a:xfrm>
            <a:solidFill>
              <a:srgbClr val="FFFFFF"/>
            </a:solidFill>
          </p:grpSpPr>
          <p:grpSp>
            <p:nvGrpSpPr>
              <p:cNvPr id="128" name="Graphic 4">
                <a:extLst>
                  <a:ext uri="{FF2B5EF4-FFF2-40B4-BE49-F238E27FC236}">
                    <a16:creationId xmlns:a16="http://schemas.microsoft.com/office/drawing/2014/main" id="{6EA99605-666C-B978-8DAD-1C69D26C490F}"/>
                  </a:ext>
                </a:extLst>
              </p:cNvPr>
              <p:cNvGrpSpPr/>
              <p:nvPr/>
            </p:nvGrpSpPr>
            <p:grpSpPr>
              <a:xfrm>
                <a:off x="5549500" y="2408110"/>
                <a:ext cx="3757281" cy="218408"/>
                <a:chOff x="5549500" y="2408110"/>
                <a:chExt cx="3757281" cy="218408"/>
              </a:xfrm>
              <a:solidFill>
                <a:srgbClr val="FFFFFF"/>
              </a:solidFill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9FD6585B-1E28-EDFE-2CEE-AAAB50BAC45A}"/>
                    </a:ext>
                  </a:extLst>
                </p:cNvPr>
                <p:cNvSpPr/>
                <p:nvPr/>
              </p:nvSpPr>
              <p:spPr>
                <a:xfrm>
                  <a:off x="5549500" y="2408110"/>
                  <a:ext cx="133018" cy="218408"/>
                </a:xfrm>
                <a:custGeom>
                  <a:avLst/>
                  <a:gdLst>
                    <a:gd name="connsiteX0" fmla="*/ 1573 w 133018"/>
                    <a:gd name="connsiteY0" fmla="*/ 183547 h 218408"/>
                    <a:gd name="connsiteX1" fmla="*/ 6145 w 133018"/>
                    <a:gd name="connsiteY1" fmla="*/ 177737 h 218408"/>
                    <a:gd name="connsiteX2" fmla="*/ 16718 w 133018"/>
                    <a:gd name="connsiteY2" fmla="*/ 174974 h 218408"/>
                    <a:gd name="connsiteX3" fmla="*/ 67963 w 133018"/>
                    <a:gd name="connsiteY3" fmla="*/ 198025 h 218408"/>
                    <a:gd name="connsiteX4" fmla="*/ 108634 w 133018"/>
                    <a:gd name="connsiteY4" fmla="*/ 164687 h 218408"/>
                    <a:gd name="connsiteX5" fmla="*/ 55580 w 133018"/>
                    <a:gd name="connsiteY5" fmla="*/ 116777 h 218408"/>
                    <a:gd name="connsiteX6" fmla="*/ 2240 w 133018"/>
                    <a:gd name="connsiteY6" fmla="*/ 54007 h 218408"/>
                    <a:gd name="connsiteX7" fmla="*/ 66820 w 133018"/>
                    <a:gd name="connsiteY7" fmla="*/ 0 h 218408"/>
                    <a:gd name="connsiteX8" fmla="*/ 118636 w 133018"/>
                    <a:gd name="connsiteY8" fmla="*/ 15431 h 218408"/>
                    <a:gd name="connsiteX9" fmla="*/ 120445 w 133018"/>
                    <a:gd name="connsiteY9" fmla="*/ 25717 h 218408"/>
                    <a:gd name="connsiteX10" fmla="*/ 116826 w 133018"/>
                    <a:gd name="connsiteY10" fmla="*/ 31528 h 218408"/>
                    <a:gd name="connsiteX11" fmla="*/ 106253 w 133018"/>
                    <a:gd name="connsiteY11" fmla="*/ 34290 h 218408"/>
                    <a:gd name="connsiteX12" fmla="*/ 66534 w 133018"/>
                    <a:gd name="connsiteY12" fmla="*/ 20383 h 218408"/>
                    <a:gd name="connsiteX13" fmla="*/ 24719 w 133018"/>
                    <a:gd name="connsiteY13" fmla="*/ 53721 h 218408"/>
                    <a:gd name="connsiteX14" fmla="*/ 65677 w 133018"/>
                    <a:gd name="connsiteY14" fmla="*/ 96488 h 218408"/>
                    <a:gd name="connsiteX15" fmla="*/ 133018 w 133018"/>
                    <a:gd name="connsiteY15" fmla="*/ 163830 h 218408"/>
                    <a:gd name="connsiteX16" fmla="*/ 67486 w 133018"/>
                    <a:gd name="connsiteY16" fmla="*/ 218408 h 218408"/>
                    <a:gd name="connsiteX17" fmla="*/ 3478 w 133018"/>
                    <a:gd name="connsiteY17" fmla="*/ 193834 h 218408"/>
                    <a:gd name="connsiteX18" fmla="*/ 1669 w 133018"/>
                    <a:gd name="connsiteY18" fmla="*/ 183547 h 21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18" h="218408">
                      <a:moveTo>
                        <a:pt x="1573" y="183547"/>
                      </a:moveTo>
                      <a:cubicBezTo>
                        <a:pt x="3098" y="181737"/>
                        <a:pt x="4621" y="179642"/>
                        <a:pt x="6145" y="177737"/>
                      </a:cubicBezTo>
                      <a:cubicBezTo>
                        <a:pt x="9193" y="173831"/>
                        <a:pt x="12527" y="171355"/>
                        <a:pt x="16718" y="174974"/>
                      </a:cubicBezTo>
                      <a:cubicBezTo>
                        <a:pt x="18814" y="176784"/>
                        <a:pt x="41007" y="198025"/>
                        <a:pt x="67963" y="198025"/>
                      </a:cubicBezTo>
                      <a:cubicBezTo>
                        <a:pt x="92537" y="198025"/>
                        <a:pt x="108634" y="182594"/>
                        <a:pt x="108634" y="164687"/>
                      </a:cubicBezTo>
                      <a:cubicBezTo>
                        <a:pt x="108634" y="143732"/>
                        <a:pt x="90442" y="131350"/>
                        <a:pt x="55580" y="116777"/>
                      </a:cubicBezTo>
                      <a:cubicBezTo>
                        <a:pt x="22243" y="102203"/>
                        <a:pt x="2240" y="88583"/>
                        <a:pt x="2240" y="54007"/>
                      </a:cubicBezTo>
                      <a:cubicBezTo>
                        <a:pt x="2240" y="33433"/>
                        <a:pt x="18623" y="0"/>
                        <a:pt x="66820" y="0"/>
                      </a:cubicBezTo>
                      <a:cubicBezTo>
                        <a:pt x="96538" y="0"/>
                        <a:pt x="118636" y="15431"/>
                        <a:pt x="118636" y="15431"/>
                      </a:cubicBezTo>
                      <a:cubicBezTo>
                        <a:pt x="120445" y="16383"/>
                        <a:pt x="124065" y="20002"/>
                        <a:pt x="120445" y="25717"/>
                      </a:cubicBezTo>
                      <a:cubicBezTo>
                        <a:pt x="119207" y="27527"/>
                        <a:pt x="117969" y="29623"/>
                        <a:pt x="116826" y="31528"/>
                      </a:cubicBezTo>
                      <a:cubicBezTo>
                        <a:pt x="114064" y="35814"/>
                        <a:pt x="111111" y="36957"/>
                        <a:pt x="106253" y="34290"/>
                      </a:cubicBezTo>
                      <a:cubicBezTo>
                        <a:pt x="104158" y="33052"/>
                        <a:pt x="85012" y="20383"/>
                        <a:pt x="66534" y="20383"/>
                      </a:cubicBezTo>
                      <a:cubicBezTo>
                        <a:pt x="34435" y="20383"/>
                        <a:pt x="24719" y="40958"/>
                        <a:pt x="24719" y="53721"/>
                      </a:cubicBezTo>
                      <a:cubicBezTo>
                        <a:pt x="24719" y="74009"/>
                        <a:pt x="40150" y="85820"/>
                        <a:pt x="65677" y="96488"/>
                      </a:cubicBezTo>
                      <a:cubicBezTo>
                        <a:pt x="106634" y="113157"/>
                        <a:pt x="133018" y="128588"/>
                        <a:pt x="133018" y="163830"/>
                      </a:cubicBezTo>
                      <a:cubicBezTo>
                        <a:pt x="133018" y="195358"/>
                        <a:pt x="103015" y="218408"/>
                        <a:pt x="67486" y="218408"/>
                      </a:cubicBezTo>
                      <a:cubicBezTo>
                        <a:pt x="31958" y="218408"/>
                        <a:pt x="7479" y="197453"/>
                        <a:pt x="3478" y="193834"/>
                      </a:cubicBezTo>
                      <a:cubicBezTo>
                        <a:pt x="1097" y="191738"/>
                        <a:pt x="-1951" y="189262"/>
                        <a:pt x="1669" y="1835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0905C827-C278-D28A-A89B-95A58939ED93}"/>
                    </a:ext>
                  </a:extLst>
                </p:cNvPr>
                <p:cNvSpPr/>
                <p:nvPr/>
              </p:nvSpPr>
              <p:spPr>
                <a:xfrm>
                  <a:off x="5729763" y="2411063"/>
                  <a:ext cx="160782" cy="215360"/>
                </a:xfrm>
                <a:custGeom>
                  <a:avLst/>
                  <a:gdLst>
                    <a:gd name="connsiteX0" fmla="*/ 0 w 160782"/>
                    <a:gd name="connsiteY0" fmla="*/ 5906 h 215360"/>
                    <a:gd name="connsiteX1" fmla="*/ 5810 w 160782"/>
                    <a:gd name="connsiteY1" fmla="*/ 95 h 215360"/>
                    <a:gd name="connsiteX2" fmla="*/ 17336 w 160782"/>
                    <a:gd name="connsiteY2" fmla="*/ 95 h 215360"/>
                    <a:gd name="connsiteX3" fmla="*/ 23146 w 160782"/>
                    <a:gd name="connsiteY3" fmla="*/ 5906 h 215360"/>
                    <a:gd name="connsiteX4" fmla="*/ 23146 w 160782"/>
                    <a:gd name="connsiteY4" fmla="*/ 132302 h 215360"/>
                    <a:gd name="connsiteX5" fmla="*/ 80105 w 160782"/>
                    <a:gd name="connsiteY5" fmla="*/ 193834 h 215360"/>
                    <a:gd name="connsiteX6" fmla="*/ 137732 w 160782"/>
                    <a:gd name="connsiteY6" fmla="*/ 132874 h 215360"/>
                    <a:gd name="connsiteX7" fmla="*/ 137732 w 160782"/>
                    <a:gd name="connsiteY7" fmla="*/ 5810 h 215360"/>
                    <a:gd name="connsiteX8" fmla="*/ 143542 w 160782"/>
                    <a:gd name="connsiteY8" fmla="*/ 0 h 215360"/>
                    <a:gd name="connsiteX9" fmla="*/ 155067 w 160782"/>
                    <a:gd name="connsiteY9" fmla="*/ 0 h 215360"/>
                    <a:gd name="connsiteX10" fmla="*/ 160782 w 160782"/>
                    <a:gd name="connsiteY10" fmla="*/ 5810 h 215360"/>
                    <a:gd name="connsiteX11" fmla="*/ 160782 w 160782"/>
                    <a:gd name="connsiteY11" fmla="*/ 134112 h 215360"/>
                    <a:gd name="connsiteX12" fmla="*/ 80105 w 160782"/>
                    <a:gd name="connsiteY12" fmla="*/ 215360 h 215360"/>
                    <a:gd name="connsiteX13" fmla="*/ 0 w 160782"/>
                    <a:gd name="connsiteY13" fmla="*/ 134112 h 215360"/>
                    <a:gd name="connsiteX14" fmla="*/ 0 w 160782"/>
                    <a:gd name="connsiteY14" fmla="*/ 5810 h 21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0782" h="215360">
                      <a:moveTo>
                        <a:pt x="0" y="5906"/>
                      </a:moveTo>
                      <a:cubicBezTo>
                        <a:pt x="0" y="2858"/>
                        <a:pt x="2762" y="95"/>
                        <a:pt x="5810" y="95"/>
                      </a:cubicBezTo>
                      <a:lnTo>
                        <a:pt x="17336" y="95"/>
                      </a:lnTo>
                      <a:cubicBezTo>
                        <a:pt x="20669" y="95"/>
                        <a:pt x="23146" y="2858"/>
                        <a:pt x="23146" y="5906"/>
                      </a:cubicBezTo>
                      <a:lnTo>
                        <a:pt x="23146" y="132302"/>
                      </a:lnTo>
                      <a:cubicBezTo>
                        <a:pt x="23146" y="166878"/>
                        <a:pt x="44672" y="193834"/>
                        <a:pt x="80105" y="193834"/>
                      </a:cubicBezTo>
                      <a:cubicBezTo>
                        <a:pt x="115538" y="193834"/>
                        <a:pt x="137732" y="167450"/>
                        <a:pt x="137732" y="132874"/>
                      </a:cubicBezTo>
                      <a:lnTo>
                        <a:pt x="137732" y="5810"/>
                      </a:lnTo>
                      <a:cubicBezTo>
                        <a:pt x="137732" y="2762"/>
                        <a:pt x="140113" y="0"/>
                        <a:pt x="143542" y="0"/>
                      </a:cubicBezTo>
                      <a:lnTo>
                        <a:pt x="155067" y="0"/>
                      </a:lnTo>
                      <a:cubicBezTo>
                        <a:pt x="158115" y="0"/>
                        <a:pt x="160782" y="2762"/>
                        <a:pt x="160782" y="5810"/>
                      </a:cubicBezTo>
                      <a:lnTo>
                        <a:pt x="160782" y="134112"/>
                      </a:lnTo>
                      <a:cubicBezTo>
                        <a:pt x="160782" y="180213"/>
                        <a:pt x="128016" y="215360"/>
                        <a:pt x="80105" y="215360"/>
                      </a:cubicBezTo>
                      <a:cubicBezTo>
                        <a:pt x="32195" y="215360"/>
                        <a:pt x="0" y="180213"/>
                        <a:pt x="0" y="13411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E6A47E8F-C42E-D109-609B-1DC2FDD48282}"/>
                    </a:ext>
                  </a:extLst>
                </p:cNvPr>
                <p:cNvSpPr/>
                <p:nvPr/>
              </p:nvSpPr>
              <p:spPr>
                <a:xfrm>
                  <a:off x="5940170" y="2408205"/>
                  <a:ext cx="218027" cy="218312"/>
                </a:xfrm>
                <a:custGeom>
                  <a:avLst/>
                  <a:gdLst>
                    <a:gd name="connsiteX0" fmla="*/ 108871 w 218027"/>
                    <a:gd name="connsiteY0" fmla="*/ 0 h 218312"/>
                    <a:gd name="connsiteX1" fmla="*/ 218027 w 218027"/>
                    <a:gd name="connsiteY1" fmla="*/ 109442 h 218312"/>
                    <a:gd name="connsiteX2" fmla="*/ 108871 w 218027"/>
                    <a:gd name="connsiteY2" fmla="*/ 218313 h 218312"/>
                    <a:gd name="connsiteX3" fmla="*/ 0 w 218027"/>
                    <a:gd name="connsiteY3" fmla="*/ 109442 h 218312"/>
                    <a:gd name="connsiteX4" fmla="*/ 108871 w 218027"/>
                    <a:gd name="connsiteY4" fmla="*/ 0 h 218312"/>
                    <a:gd name="connsiteX5" fmla="*/ 108871 w 218027"/>
                    <a:gd name="connsiteY5" fmla="*/ 197072 h 218312"/>
                    <a:gd name="connsiteX6" fmla="*/ 196786 w 218027"/>
                    <a:gd name="connsiteY6" fmla="*/ 109442 h 218312"/>
                    <a:gd name="connsiteX7" fmla="*/ 108871 w 218027"/>
                    <a:gd name="connsiteY7" fmla="*/ 21241 h 218312"/>
                    <a:gd name="connsiteX8" fmla="*/ 21241 w 218027"/>
                    <a:gd name="connsiteY8" fmla="*/ 109442 h 218312"/>
                    <a:gd name="connsiteX9" fmla="*/ 108871 w 218027"/>
                    <a:gd name="connsiteY9" fmla="*/ 197072 h 21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8027" h="218312">
                      <a:moveTo>
                        <a:pt x="108871" y="0"/>
                      </a:moveTo>
                      <a:cubicBezTo>
                        <a:pt x="169545" y="0"/>
                        <a:pt x="218027" y="48863"/>
                        <a:pt x="218027" y="109442"/>
                      </a:cubicBezTo>
                      <a:cubicBezTo>
                        <a:pt x="218027" y="170021"/>
                        <a:pt x="169545" y="218313"/>
                        <a:pt x="108871" y="218313"/>
                      </a:cubicBezTo>
                      <a:cubicBezTo>
                        <a:pt x="48196" y="218313"/>
                        <a:pt x="0" y="170117"/>
                        <a:pt x="0" y="109442"/>
                      </a:cubicBezTo>
                      <a:cubicBezTo>
                        <a:pt x="0" y="48768"/>
                        <a:pt x="48196" y="0"/>
                        <a:pt x="108871" y="0"/>
                      </a:cubicBezTo>
                      <a:close/>
                      <a:moveTo>
                        <a:pt x="108871" y="197072"/>
                      </a:moveTo>
                      <a:cubicBezTo>
                        <a:pt x="157067" y="197072"/>
                        <a:pt x="196786" y="157639"/>
                        <a:pt x="196786" y="109442"/>
                      </a:cubicBezTo>
                      <a:cubicBezTo>
                        <a:pt x="196786" y="61246"/>
                        <a:pt x="157067" y="21241"/>
                        <a:pt x="108871" y="21241"/>
                      </a:cubicBezTo>
                      <a:cubicBezTo>
                        <a:pt x="60674" y="21241"/>
                        <a:pt x="21241" y="61246"/>
                        <a:pt x="21241" y="109442"/>
                      </a:cubicBezTo>
                      <a:cubicBezTo>
                        <a:pt x="21241" y="157639"/>
                        <a:pt x="60674" y="197072"/>
                        <a:pt x="108871" y="1970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9FD817D9-441C-C53E-508F-E52792FC5F5A}"/>
                    </a:ext>
                  </a:extLst>
                </p:cNvPr>
                <p:cNvSpPr/>
                <p:nvPr/>
              </p:nvSpPr>
              <p:spPr>
                <a:xfrm>
                  <a:off x="6195384" y="2408110"/>
                  <a:ext cx="230133" cy="218312"/>
                </a:xfrm>
                <a:custGeom>
                  <a:avLst/>
                  <a:gdLst>
                    <a:gd name="connsiteX0" fmla="*/ 39204 w 230133"/>
                    <a:gd name="connsiteY0" fmla="*/ 4286 h 218312"/>
                    <a:gd name="connsiteX1" fmla="*/ 44633 w 230133"/>
                    <a:gd name="connsiteY1" fmla="*/ 0 h 218312"/>
                    <a:gd name="connsiteX2" fmla="*/ 49491 w 230133"/>
                    <a:gd name="connsiteY2" fmla="*/ 0 h 218312"/>
                    <a:gd name="connsiteX3" fmla="*/ 54634 w 230133"/>
                    <a:gd name="connsiteY3" fmla="*/ 3334 h 218312"/>
                    <a:gd name="connsiteX4" fmla="*/ 114642 w 230133"/>
                    <a:gd name="connsiteY4" fmla="*/ 170402 h 218312"/>
                    <a:gd name="connsiteX5" fmla="*/ 116166 w 230133"/>
                    <a:gd name="connsiteY5" fmla="*/ 170402 h 218312"/>
                    <a:gd name="connsiteX6" fmla="*/ 175316 w 230133"/>
                    <a:gd name="connsiteY6" fmla="*/ 3334 h 218312"/>
                    <a:gd name="connsiteX7" fmla="*/ 180459 w 230133"/>
                    <a:gd name="connsiteY7" fmla="*/ 0 h 218312"/>
                    <a:gd name="connsiteX8" fmla="*/ 185317 w 230133"/>
                    <a:gd name="connsiteY8" fmla="*/ 0 h 218312"/>
                    <a:gd name="connsiteX9" fmla="*/ 190746 w 230133"/>
                    <a:gd name="connsiteY9" fmla="*/ 4286 h 218312"/>
                    <a:gd name="connsiteX10" fmla="*/ 229894 w 230133"/>
                    <a:gd name="connsiteY10" fmla="*/ 208026 h 218312"/>
                    <a:gd name="connsiteX11" fmla="*/ 224465 w 230133"/>
                    <a:gd name="connsiteY11" fmla="*/ 215265 h 218312"/>
                    <a:gd name="connsiteX12" fmla="*/ 212368 w 230133"/>
                    <a:gd name="connsiteY12" fmla="*/ 215265 h 218312"/>
                    <a:gd name="connsiteX13" fmla="*/ 206939 w 230133"/>
                    <a:gd name="connsiteY13" fmla="*/ 210979 h 218312"/>
                    <a:gd name="connsiteX14" fmla="*/ 179983 w 230133"/>
                    <a:gd name="connsiteY14" fmla="*/ 54864 h 218312"/>
                    <a:gd name="connsiteX15" fmla="*/ 178745 w 230133"/>
                    <a:gd name="connsiteY15" fmla="*/ 54864 h 218312"/>
                    <a:gd name="connsiteX16" fmla="*/ 122928 w 230133"/>
                    <a:gd name="connsiteY16" fmla="*/ 214979 h 218312"/>
                    <a:gd name="connsiteX17" fmla="*/ 117785 w 230133"/>
                    <a:gd name="connsiteY17" fmla="*/ 218313 h 218312"/>
                    <a:gd name="connsiteX18" fmla="*/ 112356 w 230133"/>
                    <a:gd name="connsiteY18" fmla="*/ 218313 h 218312"/>
                    <a:gd name="connsiteX19" fmla="*/ 107212 w 230133"/>
                    <a:gd name="connsiteY19" fmla="*/ 214979 h 218312"/>
                    <a:gd name="connsiteX20" fmla="*/ 50824 w 230133"/>
                    <a:gd name="connsiteY20" fmla="*/ 54864 h 218312"/>
                    <a:gd name="connsiteX21" fmla="*/ 49586 w 230133"/>
                    <a:gd name="connsiteY21" fmla="*/ 54864 h 218312"/>
                    <a:gd name="connsiteX22" fmla="*/ 23202 w 230133"/>
                    <a:gd name="connsiteY22" fmla="*/ 210979 h 218312"/>
                    <a:gd name="connsiteX23" fmla="*/ 17772 w 230133"/>
                    <a:gd name="connsiteY23" fmla="*/ 215265 h 218312"/>
                    <a:gd name="connsiteX24" fmla="*/ 5676 w 230133"/>
                    <a:gd name="connsiteY24" fmla="*/ 215265 h 218312"/>
                    <a:gd name="connsiteX25" fmla="*/ 246 w 230133"/>
                    <a:gd name="connsiteY25" fmla="*/ 208026 h 218312"/>
                    <a:gd name="connsiteX26" fmla="*/ 39394 w 230133"/>
                    <a:gd name="connsiteY26" fmla="*/ 4286 h 21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30133" h="218312">
                      <a:moveTo>
                        <a:pt x="39204" y="4286"/>
                      </a:moveTo>
                      <a:cubicBezTo>
                        <a:pt x="39775" y="1905"/>
                        <a:pt x="42252" y="0"/>
                        <a:pt x="44633" y="0"/>
                      </a:cubicBezTo>
                      <a:lnTo>
                        <a:pt x="49491" y="0"/>
                      </a:lnTo>
                      <a:cubicBezTo>
                        <a:pt x="51586" y="0"/>
                        <a:pt x="54063" y="1524"/>
                        <a:pt x="54634" y="3334"/>
                      </a:cubicBezTo>
                      <a:lnTo>
                        <a:pt x="114642" y="170402"/>
                      </a:lnTo>
                      <a:lnTo>
                        <a:pt x="116166" y="170402"/>
                      </a:lnTo>
                      <a:lnTo>
                        <a:pt x="175316" y="3334"/>
                      </a:lnTo>
                      <a:cubicBezTo>
                        <a:pt x="175887" y="1524"/>
                        <a:pt x="178364" y="0"/>
                        <a:pt x="180459" y="0"/>
                      </a:cubicBezTo>
                      <a:lnTo>
                        <a:pt x="185317" y="0"/>
                      </a:lnTo>
                      <a:cubicBezTo>
                        <a:pt x="187699" y="0"/>
                        <a:pt x="190175" y="1810"/>
                        <a:pt x="190746" y="4286"/>
                      </a:cubicBezTo>
                      <a:lnTo>
                        <a:pt x="229894" y="208026"/>
                      </a:lnTo>
                      <a:cubicBezTo>
                        <a:pt x="230847" y="212217"/>
                        <a:pt x="228942" y="215265"/>
                        <a:pt x="224465" y="215265"/>
                      </a:cubicBezTo>
                      <a:lnTo>
                        <a:pt x="212368" y="215265"/>
                      </a:lnTo>
                      <a:cubicBezTo>
                        <a:pt x="209987" y="215265"/>
                        <a:pt x="207510" y="213169"/>
                        <a:pt x="206939" y="210979"/>
                      </a:cubicBezTo>
                      <a:lnTo>
                        <a:pt x="179983" y="54864"/>
                      </a:lnTo>
                      <a:lnTo>
                        <a:pt x="178745" y="54864"/>
                      </a:lnTo>
                      <a:lnTo>
                        <a:pt x="122928" y="214979"/>
                      </a:lnTo>
                      <a:cubicBezTo>
                        <a:pt x="122357" y="216789"/>
                        <a:pt x="119595" y="218313"/>
                        <a:pt x="117785" y="218313"/>
                      </a:cubicBezTo>
                      <a:lnTo>
                        <a:pt x="112356" y="218313"/>
                      </a:lnTo>
                      <a:cubicBezTo>
                        <a:pt x="110546" y="218313"/>
                        <a:pt x="107784" y="216789"/>
                        <a:pt x="107212" y="214979"/>
                      </a:cubicBezTo>
                      <a:lnTo>
                        <a:pt x="50824" y="54864"/>
                      </a:lnTo>
                      <a:lnTo>
                        <a:pt x="49586" y="54864"/>
                      </a:lnTo>
                      <a:lnTo>
                        <a:pt x="23202" y="210979"/>
                      </a:lnTo>
                      <a:cubicBezTo>
                        <a:pt x="22916" y="213074"/>
                        <a:pt x="20154" y="215265"/>
                        <a:pt x="17772" y="215265"/>
                      </a:cubicBezTo>
                      <a:lnTo>
                        <a:pt x="5676" y="215265"/>
                      </a:lnTo>
                      <a:cubicBezTo>
                        <a:pt x="1104" y="215265"/>
                        <a:pt x="-706" y="212217"/>
                        <a:pt x="246" y="208026"/>
                      </a:cubicBezTo>
                      <a:lnTo>
                        <a:pt x="39394" y="4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F74E02F1-3D1E-7FC2-0EF6-7117C653BE61}"/>
                    </a:ext>
                  </a:extLst>
                </p:cNvPr>
                <p:cNvSpPr/>
                <p:nvPr/>
              </p:nvSpPr>
              <p:spPr>
                <a:xfrm>
                  <a:off x="6448483" y="2408205"/>
                  <a:ext cx="198192" cy="215264"/>
                </a:xfrm>
                <a:custGeom>
                  <a:avLst/>
                  <a:gdLst>
                    <a:gd name="connsiteX0" fmla="*/ 513 w 198192"/>
                    <a:gd name="connsiteY0" fmla="*/ 207359 h 215264"/>
                    <a:gd name="connsiteX1" fmla="*/ 92715 w 198192"/>
                    <a:gd name="connsiteY1" fmla="*/ 3334 h 215264"/>
                    <a:gd name="connsiteX2" fmla="*/ 97858 w 198192"/>
                    <a:gd name="connsiteY2" fmla="*/ 0 h 215264"/>
                    <a:gd name="connsiteX3" fmla="*/ 100906 w 198192"/>
                    <a:gd name="connsiteY3" fmla="*/ 0 h 215264"/>
                    <a:gd name="connsiteX4" fmla="*/ 106050 w 198192"/>
                    <a:gd name="connsiteY4" fmla="*/ 3334 h 215264"/>
                    <a:gd name="connsiteX5" fmla="*/ 197585 w 198192"/>
                    <a:gd name="connsiteY5" fmla="*/ 207359 h 215264"/>
                    <a:gd name="connsiteX6" fmla="*/ 192441 w 198192"/>
                    <a:gd name="connsiteY6" fmla="*/ 215265 h 215264"/>
                    <a:gd name="connsiteX7" fmla="*/ 180345 w 198192"/>
                    <a:gd name="connsiteY7" fmla="*/ 215265 h 215264"/>
                    <a:gd name="connsiteX8" fmla="*/ 175201 w 198192"/>
                    <a:gd name="connsiteY8" fmla="*/ 211931 h 215264"/>
                    <a:gd name="connsiteX9" fmla="*/ 152722 w 198192"/>
                    <a:gd name="connsiteY9" fmla="*/ 161925 h 215264"/>
                    <a:gd name="connsiteX10" fmla="*/ 45090 w 198192"/>
                    <a:gd name="connsiteY10" fmla="*/ 161925 h 215264"/>
                    <a:gd name="connsiteX11" fmla="*/ 22992 w 198192"/>
                    <a:gd name="connsiteY11" fmla="*/ 211931 h 215264"/>
                    <a:gd name="connsiteX12" fmla="*/ 17848 w 198192"/>
                    <a:gd name="connsiteY12" fmla="*/ 215265 h 215264"/>
                    <a:gd name="connsiteX13" fmla="*/ 5751 w 198192"/>
                    <a:gd name="connsiteY13" fmla="*/ 215265 h 215264"/>
                    <a:gd name="connsiteX14" fmla="*/ 608 w 198192"/>
                    <a:gd name="connsiteY14" fmla="*/ 207359 h 215264"/>
                    <a:gd name="connsiteX15" fmla="*/ 144531 w 198192"/>
                    <a:gd name="connsiteY15" fmla="*/ 143065 h 215264"/>
                    <a:gd name="connsiteX16" fmla="*/ 100239 w 198192"/>
                    <a:gd name="connsiteY16" fmla="*/ 43625 h 215264"/>
                    <a:gd name="connsiteX17" fmla="*/ 97858 w 198192"/>
                    <a:gd name="connsiteY17" fmla="*/ 43625 h 215264"/>
                    <a:gd name="connsiteX18" fmla="*/ 53567 w 198192"/>
                    <a:gd name="connsiteY18" fmla="*/ 143065 h 215264"/>
                    <a:gd name="connsiteX19" fmla="*/ 144531 w 198192"/>
                    <a:gd name="connsiteY19" fmla="*/ 143065 h 21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8192" h="215264">
                      <a:moveTo>
                        <a:pt x="513" y="207359"/>
                      </a:moveTo>
                      <a:lnTo>
                        <a:pt x="92715" y="3334"/>
                      </a:lnTo>
                      <a:cubicBezTo>
                        <a:pt x="93667" y="1524"/>
                        <a:pt x="95096" y="0"/>
                        <a:pt x="97858" y="0"/>
                      </a:cubicBezTo>
                      <a:lnTo>
                        <a:pt x="100906" y="0"/>
                      </a:lnTo>
                      <a:cubicBezTo>
                        <a:pt x="103669" y="0"/>
                        <a:pt x="105192" y="1524"/>
                        <a:pt x="106050" y="3334"/>
                      </a:cubicBezTo>
                      <a:lnTo>
                        <a:pt x="197585" y="207359"/>
                      </a:lnTo>
                      <a:cubicBezTo>
                        <a:pt x="199395" y="211265"/>
                        <a:pt x="197013" y="215265"/>
                        <a:pt x="192441" y="215265"/>
                      </a:cubicBezTo>
                      <a:lnTo>
                        <a:pt x="180345" y="215265"/>
                      </a:lnTo>
                      <a:cubicBezTo>
                        <a:pt x="177582" y="215265"/>
                        <a:pt x="175773" y="213455"/>
                        <a:pt x="175201" y="211931"/>
                      </a:cubicBezTo>
                      <a:lnTo>
                        <a:pt x="152722" y="161925"/>
                      </a:lnTo>
                      <a:lnTo>
                        <a:pt x="45090" y="161925"/>
                      </a:lnTo>
                      <a:lnTo>
                        <a:pt x="22992" y="211931"/>
                      </a:lnTo>
                      <a:cubicBezTo>
                        <a:pt x="22420" y="213455"/>
                        <a:pt x="20611" y="215265"/>
                        <a:pt x="17848" y="215265"/>
                      </a:cubicBezTo>
                      <a:lnTo>
                        <a:pt x="5751" y="215265"/>
                      </a:lnTo>
                      <a:cubicBezTo>
                        <a:pt x="1179" y="215265"/>
                        <a:pt x="-1202" y="211360"/>
                        <a:pt x="608" y="207359"/>
                      </a:cubicBezTo>
                      <a:close/>
                      <a:moveTo>
                        <a:pt x="144531" y="143065"/>
                      </a:moveTo>
                      <a:cubicBezTo>
                        <a:pt x="129672" y="110014"/>
                        <a:pt x="115098" y="76676"/>
                        <a:pt x="100239" y="43625"/>
                      </a:cubicBezTo>
                      <a:lnTo>
                        <a:pt x="97858" y="43625"/>
                      </a:lnTo>
                      <a:lnTo>
                        <a:pt x="53567" y="143065"/>
                      </a:lnTo>
                      <a:lnTo>
                        <a:pt x="144531" y="1430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C6F20FEB-5A64-9553-B75F-9FE2DA892652}"/>
                    </a:ext>
                  </a:extLst>
                </p:cNvPr>
                <p:cNvSpPr/>
                <p:nvPr/>
              </p:nvSpPr>
              <p:spPr>
                <a:xfrm>
                  <a:off x="6685215" y="2411158"/>
                  <a:ext cx="116395" cy="212312"/>
                </a:xfrm>
                <a:custGeom>
                  <a:avLst/>
                  <a:gdLst>
                    <a:gd name="connsiteX0" fmla="*/ 0 w 116395"/>
                    <a:gd name="connsiteY0" fmla="*/ 5810 h 212312"/>
                    <a:gd name="connsiteX1" fmla="*/ 5810 w 116395"/>
                    <a:gd name="connsiteY1" fmla="*/ 0 h 212312"/>
                    <a:gd name="connsiteX2" fmla="*/ 17621 w 116395"/>
                    <a:gd name="connsiteY2" fmla="*/ 0 h 212312"/>
                    <a:gd name="connsiteX3" fmla="*/ 23336 w 116395"/>
                    <a:gd name="connsiteY3" fmla="*/ 5810 h 212312"/>
                    <a:gd name="connsiteX4" fmla="*/ 23336 w 116395"/>
                    <a:gd name="connsiteY4" fmla="*/ 192024 h 212312"/>
                    <a:gd name="connsiteX5" fmla="*/ 110681 w 116395"/>
                    <a:gd name="connsiteY5" fmla="*/ 192024 h 212312"/>
                    <a:gd name="connsiteX6" fmla="*/ 116396 w 116395"/>
                    <a:gd name="connsiteY6" fmla="*/ 197739 h 212312"/>
                    <a:gd name="connsiteX7" fmla="*/ 116396 w 116395"/>
                    <a:gd name="connsiteY7" fmla="*/ 206502 h 212312"/>
                    <a:gd name="connsiteX8" fmla="*/ 110681 w 116395"/>
                    <a:gd name="connsiteY8" fmla="*/ 212312 h 212312"/>
                    <a:gd name="connsiteX9" fmla="*/ 5810 w 116395"/>
                    <a:gd name="connsiteY9" fmla="*/ 212312 h 212312"/>
                    <a:gd name="connsiteX10" fmla="*/ 0 w 116395"/>
                    <a:gd name="connsiteY10" fmla="*/ 206502 h 212312"/>
                    <a:gd name="connsiteX11" fmla="*/ 0 w 116395"/>
                    <a:gd name="connsiteY11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6395" h="212312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0" y="0"/>
                      </a:cubicBezTo>
                      <a:lnTo>
                        <a:pt x="17621" y="0"/>
                      </a:lnTo>
                      <a:cubicBezTo>
                        <a:pt x="20669" y="0"/>
                        <a:pt x="23336" y="2762"/>
                        <a:pt x="23336" y="5810"/>
                      </a:cubicBezTo>
                      <a:lnTo>
                        <a:pt x="23336" y="192024"/>
                      </a:lnTo>
                      <a:lnTo>
                        <a:pt x="110681" y="192024"/>
                      </a:lnTo>
                      <a:cubicBezTo>
                        <a:pt x="114014" y="192024"/>
                        <a:pt x="116396" y="194786"/>
                        <a:pt x="116396" y="197739"/>
                      </a:cubicBezTo>
                      <a:lnTo>
                        <a:pt x="116396" y="206502"/>
                      </a:lnTo>
                      <a:cubicBezTo>
                        <a:pt x="116396" y="209550"/>
                        <a:pt x="114014" y="212312"/>
                        <a:pt x="110681" y="212312"/>
                      </a:cubicBezTo>
                      <a:lnTo>
                        <a:pt x="5810" y="212312"/>
                      </a:lnTo>
                      <a:cubicBezTo>
                        <a:pt x="2477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6B5A986D-AF60-D0B7-F66E-9435E590DEA6}"/>
                    </a:ext>
                  </a:extLst>
                </p:cNvPr>
                <p:cNvSpPr/>
                <p:nvPr/>
              </p:nvSpPr>
              <p:spPr>
                <a:xfrm>
                  <a:off x="6819958" y="2408205"/>
                  <a:ext cx="198192" cy="215264"/>
                </a:xfrm>
                <a:custGeom>
                  <a:avLst/>
                  <a:gdLst>
                    <a:gd name="connsiteX0" fmla="*/ 513 w 198192"/>
                    <a:gd name="connsiteY0" fmla="*/ 207359 h 215264"/>
                    <a:gd name="connsiteX1" fmla="*/ 92715 w 198192"/>
                    <a:gd name="connsiteY1" fmla="*/ 3334 h 215264"/>
                    <a:gd name="connsiteX2" fmla="*/ 97858 w 198192"/>
                    <a:gd name="connsiteY2" fmla="*/ 0 h 215264"/>
                    <a:gd name="connsiteX3" fmla="*/ 100906 w 198192"/>
                    <a:gd name="connsiteY3" fmla="*/ 0 h 215264"/>
                    <a:gd name="connsiteX4" fmla="*/ 106050 w 198192"/>
                    <a:gd name="connsiteY4" fmla="*/ 3334 h 215264"/>
                    <a:gd name="connsiteX5" fmla="*/ 197585 w 198192"/>
                    <a:gd name="connsiteY5" fmla="*/ 207359 h 215264"/>
                    <a:gd name="connsiteX6" fmla="*/ 192441 w 198192"/>
                    <a:gd name="connsiteY6" fmla="*/ 215265 h 215264"/>
                    <a:gd name="connsiteX7" fmla="*/ 180345 w 198192"/>
                    <a:gd name="connsiteY7" fmla="*/ 215265 h 215264"/>
                    <a:gd name="connsiteX8" fmla="*/ 175201 w 198192"/>
                    <a:gd name="connsiteY8" fmla="*/ 211931 h 215264"/>
                    <a:gd name="connsiteX9" fmla="*/ 152722 w 198192"/>
                    <a:gd name="connsiteY9" fmla="*/ 161925 h 215264"/>
                    <a:gd name="connsiteX10" fmla="*/ 45090 w 198192"/>
                    <a:gd name="connsiteY10" fmla="*/ 161925 h 215264"/>
                    <a:gd name="connsiteX11" fmla="*/ 22992 w 198192"/>
                    <a:gd name="connsiteY11" fmla="*/ 211931 h 215264"/>
                    <a:gd name="connsiteX12" fmla="*/ 17848 w 198192"/>
                    <a:gd name="connsiteY12" fmla="*/ 215265 h 215264"/>
                    <a:gd name="connsiteX13" fmla="*/ 5751 w 198192"/>
                    <a:gd name="connsiteY13" fmla="*/ 215265 h 215264"/>
                    <a:gd name="connsiteX14" fmla="*/ 608 w 198192"/>
                    <a:gd name="connsiteY14" fmla="*/ 207359 h 215264"/>
                    <a:gd name="connsiteX15" fmla="*/ 144531 w 198192"/>
                    <a:gd name="connsiteY15" fmla="*/ 143065 h 215264"/>
                    <a:gd name="connsiteX16" fmla="*/ 100239 w 198192"/>
                    <a:gd name="connsiteY16" fmla="*/ 43625 h 215264"/>
                    <a:gd name="connsiteX17" fmla="*/ 97858 w 198192"/>
                    <a:gd name="connsiteY17" fmla="*/ 43625 h 215264"/>
                    <a:gd name="connsiteX18" fmla="*/ 53567 w 198192"/>
                    <a:gd name="connsiteY18" fmla="*/ 143065 h 215264"/>
                    <a:gd name="connsiteX19" fmla="*/ 144531 w 198192"/>
                    <a:gd name="connsiteY19" fmla="*/ 143065 h 21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8192" h="215264">
                      <a:moveTo>
                        <a:pt x="513" y="207359"/>
                      </a:moveTo>
                      <a:lnTo>
                        <a:pt x="92715" y="3334"/>
                      </a:lnTo>
                      <a:cubicBezTo>
                        <a:pt x="93667" y="1524"/>
                        <a:pt x="95096" y="0"/>
                        <a:pt x="97858" y="0"/>
                      </a:cubicBezTo>
                      <a:lnTo>
                        <a:pt x="100906" y="0"/>
                      </a:lnTo>
                      <a:cubicBezTo>
                        <a:pt x="103669" y="0"/>
                        <a:pt x="105192" y="1524"/>
                        <a:pt x="106050" y="3334"/>
                      </a:cubicBezTo>
                      <a:lnTo>
                        <a:pt x="197585" y="207359"/>
                      </a:lnTo>
                      <a:cubicBezTo>
                        <a:pt x="199395" y="211265"/>
                        <a:pt x="197013" y="215265"/>
                        <a:pt x="192441" y="215265"/>
                      </a:cubicBezTo>
                      <a:lnTo>
                        <a:pt x="180345" y="215265"/>
                      </a:lnTo>
                      <a:cubicBezTo>
                        <a:pt x="177582" y="215265"/>
                        <a:pt x="175773" y="213455"/>
                        <a:pt x="175201" y="211931"/>
                      </a:cubicBezTo>
                      <a:lnTo>
                        <a:pt x="152722" y="161925"/>
                      </a:lnTo>
                      <a:lnTo>
                        <a:pt x="45090" y="161925"/>
                      </a:lnTo>
                      <a:lnTo>
                        <a:pt x="22992" y="211931"/>
                      </a:lnTo>
                      <a:cubicBezTo>
                        <a:pt x="22420" y="213455"/>
                        <a:pt x="20611" y="215265"/>
                        <a:pt x="17848" y="215265"/>
                      </a:cubicBezTo>
                      <a:lnTo>
                        <a:pt x="5751" y="215265"/>
                      </a:lnTo>
                      <a:cubicBezTo>
                        <a:pt x="1179" y="215265"/>
                        <a:pt x="-1202" y="211360"/>
                        <a:pt x="608" y="207359"/>
                      </a:cubicBezTo>
                      <a:close/>
                      <a:moveTo>
                        <a:pt x="144531" y="143065"/>
                      </a:moveTo>
                      <a:cubicBezTo>
                        <a:pt x="129672" y="110014"/>
                        <a:pt x="115098" y="76676"/>
                        <a:pt x="100239" y="43625"/>
                      </a:cubicBezTo>
                      <a:lnTo>
                        <a:pt x="97858" y="43625"/>
                      </a:lnTo>
                      <a:lnTo>
                        <a:pt x="53567" y="143065"/>
                      </a:lnTo>
                      <a:lnTo>
                        <a:pt x="144531" y="1430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31D15248-B1BC-6F4A-4E0B-839FB94A9519}"/>
                    </a:ext>
                  </a:extLst>
                </p:cNvPr>
                <p:cNvSpPr/>
                <p:nvPr/>
              </p:nvSpPr>
              <p:spPr>
                <a:xfrm>
                  <a:off x="7056690" y="2411158"/>
                  <a:ext cx="23717" cy="212312"/>
                </a:xfrm>
                <a:custGeom>
                  <a:avLst/>
                  <a:gdLst>
                    <a:gd name="connsiteX0" fmla="*/ 0 w 23717"/>
                    <a:gd name="connsiteY0" fmla="*/ 5810 h 212312"/>
                    <a:gd name="connsiteX1" fmla="*/ 5810 w 23717"/>
                    <a:gd name="connsiteY1" fmla="*/ 0 h 212312"/>
                    <a:gd name="connsiteX2" fmla="*/ 17907 w 23717"/>
                    <a:gd name="connsiteY2" fmla="*/ 0 h 212312"/>
                    <a:gd name="connsiteX3" fmla="*/ 23717 w 23717"/>
                    <a:gd name="connsiteY3" fmla="*/ 5810 h 212312"/>
                    <a:gd name="connsiteX4" fmla="*/ 23717 w 23717"/>
                    <a:gd name="connsiteY4" fmla="*/ 206502 h 212312"/>
                    <a:gd name="connsiteX5" fmla="*/ 17907 w 23717"/>
                    <a:gd name="connsiteY5" fmla="*/ 212312 h 212312"/>
                    <a:gd name="connsiteX6" fmla="*/ 5810 w 23717"/>
                    <a:gd name="connsiteY6" fmla="*/ 212312 h 212312"/>
                    <a:gd name="connsiteX7" fmla="*/ 0 w 23717"/>
                    <a:gd name="connsiteY7" fmla="*/ 206502 h 212312"/>
                    <a:gd name="connsiteX8" fmla="*/ 0 w 23717"/>
                    <a:gd name="connsiteY8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" h="212312">
                      <a:moveTo>
                        <a:pt x="0" y="5810"/>
                      </a:moveTo>
                      <a:cubicBezTo>
                        <a:pt x="0" y="2762"/>
                        <a:pt x="2762" y="0"/>
                        <a:pt x="5810" y="0"/>
                      </a:cubicBezTo>
                      <a:lnTo>
                        <a:pt x="17907" y="0"/>
                      </a:lnTo>
                      <a:cubicBezTo>
                        <a:pt x="20955" y="0"/>
                        <a:pt x="23717" y="2762"/>
                        <a:pt x="23717" y="5810"/>
                      </a:cubicBezTo>
                      <a:lnTo>
                        <a:pt x="23717" y="206502"/>
                      </a:lnTo>
                      <a:cubicBezTo>
                        <a:pt x="23717" y="209550"/>
                        <a:pt x="20955" y="212312"/>
                        <a:pt x="17907" y="212312"/>
                      </a:cubicBezTo>
                      <a:lnTo>
                        <a:pt x="5810" y="212312"/>
                      </a:lnTo>
                      <a:cubicBezTo>
                        <a:pt x="2762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27EDC976-C84B-ED95-98C4-DC6DDDFB8372}"/>
                    </a:ext>
                  </a:extLst>
                </p:cNvPr>
                <p:cNvSpPr/>
                <p:nvPr/>
              </p:nvSpPr>
              <p:spPr>
                <a:xfrm>
                  <a:off x="7133127" y="2408110"/>
                  <a:ext cx="133018" cy="218408"/>
                </a:xfrm>
                <a:custGeom>
                  <a:avLst/>
                  <a:gdLst>
                    <a:gd name="connsiteX0" fmla="*/ 1573 w 133018"/>
                    <a:gd name="connsiteY0" fmla="*/ 183547 h 218408"/>
                    <a:gd name="connsiteX1" fmla="*/ 6145 w 133018"/>
                    <a:gd name="connsiteY1" fmla="*/ 177737 h 218408"/>
                    <a:gd name="connsiteX2" fmla="*/ 16718 w 133018"/>
                    <a:gd name="connsiteY2" fmla="*/ 174974 h 218408"/>
                    <a:gd name="connsiteX3" fmla="*/ 67963 w 133018"/>
                    <a:gd name="connsiteY3" fmla="*/ 198025 h 218408"/>
                    <a:gd name="connsiteX4" fmla="*/ 108635 w 133018"/>
                    <a:gd name="connsiteY4" fmla="*/ 164687 h 218408"/>
                    <a:gd name="connsiteX5" fmla="*/ 55580 w 133018"/>
                    <a:gd name="connsiteY5" fmla="*/ 116777 h 218408"/>
                    <a:gd name="connsiteX6" fmla="*/ 2240 w 133018"/>
                    <a:gd name="connsiteY6" fmla="*/ 54007 h 218408"/>
                    <a:gd name="connsiteX7" fmla="*/ 66820 w 133018"/>
                    <a:gd name="connsiteY7" fmla="*/ 0 h 218408"/>
                    <a:gd name="connsiteX8" fmla="*/ 118636 w 133018"/>
                    <a:gd name="connsiteY8" fmla="*/ 15431 h 218408"/>
                    <a:gd name="connsiteX9" fmla="*/ 120445 w 133018"/>
                    <a:gd name="connsiteY9" fmla="*/ 25717 h 218408"/>
                    <a:gd name="connsiteX10" fmla="*/ 116826 w 133018"/>
                    <a:gd name="connsiteY10" fmla="*/ 31528 h 218408"/>
                    <a:gd name="connsiteX11" fmla="*/ 106253 w 133018"/>
                    <a:gd name="connsiteY11" fmla="*/ 34290 h 218408"/>
                    <a:gd name="connsiteX12" fmla="*/ 66534 w 133018"/>
                    <a:gd name="connsiteY12" fmla="*/ 20383 h 218408"/>
                    <a:gd name="connsiteX13" fmla="*/ 24719 w 133018"/>
                    <a:gd name="connsiteY13" fmla="*/ 53721 h 218408"/>
                    <a:gd name="connsiteX14" fmla="*/ 65677 w 133018"/>
                    <a:gd name="connsiteY14" fmla="*/ 96488 h 218408"/>
                    <a:gd name="connsiteX15" fmla="*/ 133019 w 133018"/>
                    <a:gd name="connsiteY15" fmla="*/ 163830 h 218408"/>
                    <a:gd name="connsiteX16" fmla="*/ 67486 w 133018"/>
                    <a:gd name="connsiteY16" fmla="*/ 218408 h 218408"/>
                    <a:gd name="connsiteX17" fmla="*/ 3478 w 133018"/>
                    <a:gd name="connsiteY17" fmla="*/ 193834 h 218408"/>
                    <a:gd name="connsiteX18" fmla="*/ 1669 w 133018"/>
                    <a:gd name="connsiteY18" fmla="*/ 183547 h 21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18" h="218408">
                      <a:moveTo>
                        <a:pt x="1573" y="183547"/>
                      </a:moveTo>
                      <a:cubicBezTo>
                        <a:pt x="3097" y="181737"/>
                        <a:pt x="4621" y="179642"/>
                        <a:pt x="6145" y="177737"/>
                      </a:cubicBezTo>
                      <a:cubicBezTo>
                        <a:pt x="9194" y="173831"/>
                        <a:pt x="12527" y="171355"/>
                        <a:pt x="16718" y="174974"/>
                      </a:cubicBezTo>
                      <a:cubicBezTo>
                        <a:pt x="18814" y="176784"/>
                        <a:pt x="41007" y="198025"/>
                        <a:pt x="67963" y="198025"/>
                      </a:cubicBezTo>
                      <a:cubicBezTo>
                        <a:pt x="92537" y="198025"/>
                        <a:pt x="108635" y="182594"/>
                        <a:pt x="108635" y="164687"/>
                      </a:cubicBezTo>
                      <a:cubicBezTo>
                        <a:pt x="108635" y="143732"/>
                        <a:pt x="90442" y="131350"/>
                        <a:pt x="55580" y="116777"/>
                      </a:cubicBezTo>
                      <a:cubicBezTo>
                        <a:pt x="22243" y="102203"/>
                        <a:pt x="2240" y="88583"/>
                        <a:pt x="2240" y="54007"/>
                      </a:cubicBezTo>
                      <a:cubicBezTo>
                        <a:pt x="2240" y="33433"/>
                        <a:pt x="18623" y="0"/>
                        <a:pt x="66820" y="0"/>
                      </a:cubicBezTo>
                      <a:cubicBezTo>
                        <a:pt x="96538" y="0"/>
                        <a:pt x="118636" y="15431"/>
                        <a:pt x="118636" y="15431"/>
                      </a:cubicBezTo>
                      <a:cubicBezTo>
                        <a:pt x="120445" y="16383"/>
                        <a:pt x="124065" y="20002"/>
                        <a:pt x="120445" y="25717"/>
                      </a:cubicBezTo>
                      <a:cubicBezTo>
                        <a:pt x="119207" y="27527"/>
                        <a:pt x="118064" y="29623"/>
                        <a:pt x="116826" y="31528"/>
                      </a:cubicBezTo>
                      <a:cubicBezTo>
                        <a:pt x="114064" y="35814"/>
                        <a:pt x="111016" y="36957"/>
                        <a:pt x="106253" y="34290"/>
                      </a:cubicBezTo>
                      <a:cubicBezTo>
                        <a:pt x="104158" y="33052"/>
                        <a:pt x="85012" y="20383"/>
                        <a:pt x="66534" y="20383"/>
                      </a:cubicBezTo>
                      <a:cubicBezTo>
                        <a:pt x="34435" y="20383"/>
                        <a:pt x="24719" y="40958"/>
                        <a:pt x="24719" y="53721"/>
                      </a:cubicBezTo>
                      <a:cubicBezTo>
                        <a:pt x="24719" y="74009"/>
                        <a:pt x="40150" y="85820"/>
                        <a:pt x="65677" y="96488"/>
                      </a:cubicBezTo>
                      <a:cubicBezTo>
                        <a:pt x="106634" y="113157"/>
                        <a:pt x="133019" y="128588"/>
                        <a:pt x="133019" y="163830"/>
                      </a:cubicBezTo>
                      <a:cubicBezTo>
                        <a:pt x="133019" y="195358"/>
                        <a:pt x="103015" y="218408"/>
                        <a:pt x="67486" y="218408"/>
                      </a:cubicBezTo>
                      <a:cubicBezTo>
                        <a:pt x="31958" y="218408"/>
                        <a:pt x="7479" y="197453"/>
                        <a:pt x="3478" y="193834"/>
                      </a:cubicBezTo>
                      <a:cubicBezTo>
                        <a:pt x="1097" y="191738"/>
                        <a:pt x="-1951" y="189262"/>
                        <a:pt x="1669" y="1835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92741AD4-ED5F-B383-B8A8-9A39B17128B1}"/>
                    </a:ext>
                  </a:extLst>
                </p:cNvPr>
                <p:cNvSpPr/>
                <p:nvPr/>
              </p:nvSpPr>
              <p:spPr>
                <a:xfrm>
                  <a:off x="7315961" y="2411158"/>
                  <a:ext cx="131064" cy="212216"/>
                </a:xfrm>
                <a:custGeom>
                  <a:avLst/>
                  <a:gdLst>
                    <a:gd name="connsiteX0" fmla="*/ 0 w 131064"/>
                    <a:gd name="connsiteY0" fmla="*/ 5810 h 212216"/>
                    <a:gd name="connsiteX1" fmla="*/ 5810 w 131064"/>
                    <a:gd name="connsiteY1" fmla="*/ 0 h 212216"/>
                    <a:gd name="connsiteX2" fmla="*/ 125254 w 131064"/>
                    <a:gd name="connsiteY2" fmla="*/ 0 h 212216"/>
                    <a:gd name="connsiteX3" fmla="*/ 131064 w 131064"/>
                    <a:gd name="connsiteY3" fmla="*/ 5810 h 212216"/>
                    <a:gd name="connsiteX4" fmla="*/ 131064 w 131064"/>
                    <a:gd name="connsiteY4" fmla="*/ 14573 h 212216"/>
                    <a:gd name="connsiteX5" fmla="*/ 125254 w 131064"/>
                    <a:gd name="connsiteY5" fmla="*/ 20288 h 212216"/>
                    <a:gd name="connsiteX6" fmla="*/ 23336 w 131064"/>
                    <a:gd name="connsiteY6" fmla="*/ 20288 h 212216"/>
                    <a:gd name="connsiteX7" fmla="*/ 23336 w 131064"/>
                    <a:gd name="connsiteY7" fmla="*/ 94298 h 212216"/>
                    <a:gd name="connsiteX8" fmla="*/ 110395 w 131064"/>
                    <a:gd name="connsiteY8" fmla="*/ 94298 h 212216"/>
                    <a:gd name="connsiteX9" fmla="*/ 116110 w 131064"/>
                    <a:gd name="connsiteY9" fmla="*/ 100108 h 212216"/>
                    <a:gd name="connsiteX10" fmla="*/ 116110 w 131064"/>
                    <a:gd name="connsiteY10" fmla="*/ 108871 h 212216"/>
                    <a:gd name="connsiteX11" fmla="*/ 110395 w 131064"/>
                    <a:gd name="connsiteY11" fmla="*/ 114586 h 212216"/>
                    <a:gd name="connsiteX12" fmla="*/ 23336 w 131064"/>
                    <a:gd name="connsiteY12" fmla="*/ 114586 h 212216"/>
                    <a:gd name="connsiteX13" fmla="*/ 23336 w 131064"/>
                    <a:gd name="connsiteY13" fmla="*/ 191929 h 212216"/>
                    <a:gd name="connsiteX14" fmla="*/ 125254 w 131064"/>
                    <a:gd name="connsiteY14" fmla="*/ 191929 h 212216"/>
                    <a:gd name="connsiteX15" fmla="*/ 131064 w 131064"/>
                    <a:gd name="connsiteY15" fmla="*/ 197644 h 212216"/>
                    <a:gd name="connsiteX16" fmla="*/ 131064 w 131064"/>
                    <a:gd name="connsiteY16" fmla="*/ 206407 h 212216"/>
                    <a:gd name="connsiteX17" fmla="*/ 125254 w 131064"/>
                    <a:gd name="connsiteY17" fmla="*/ 212217 h 212216"/>
                    <a:gd name="connsiteX18" fmla="*/ 5810 w 131064"/>
                    <a:gd name="connsiteY18" fmla="*/ 212217 h 212216"/>
                    <a:gd name="connsiteX19" fmla="*/ 0 w 131064"/>
                    <a:gd name="connsiteY19" fmla="*/ 206407 h 212216"/>
                    <a:gd name="connsiteX20" fmla="*/ 0 w 131064"/>
                    <a:gd name="connsiteY20" fmla="*/ 5715 h 21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31064" h="212216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0" y="0"/>
                      </a:cubicBezTo>
                      <a:lnTo>
                        <a:pt x="125254" y="0"/>
                      </a:lnTo>
                      <a:cubicBezTo>
                        <a:pt x="128588" y="0"/>
                        <a:pt x="131064" y="2762"/>
                        <a:pt x="131064" y="5810"/>
                      </a:cubicBezTo>
                      <a:lnTo>
                        <a:pt x="131064" y="14573"/>
                      </a:lnTo>
                      <a:cubicBezTo>
                        <a:pt x="131064" y="17621"/>
                        <a:pt x="128683" y="20288"/>
                        <a:pt x="125254" y="20288"/>
                      </a:cubicBezTo>
                      <a:lnTo>
                        <a:pt x="23336" y="20288"/>
                      </a:lnTo>
                      <a:lnTo>
                        <a:pt x="23336" y="94298"/>
                      </a:lnTo>
                      <a:lnTo>
                        <a:pt x="110395" y="94298"/>
                      </a:lnTo>
                      <a:cubicBezTo>
                        <a:pt x="113443" y="94298"/>
                        <a:pt x="116110" y="97060"/>
                        <a:pt x="116110" y="100108"/>
                      </a:cubicBezTo>
                      <a:lnTo>
                        <a:pt x="116110" y="108871"/>
                      </a:lnTo>
                      <a:cubicBezTo>
                        <a:pt x="116110" y="112204"/>
                        <a:pt x="113348" y="114586"/>
                        <a:pt x="110395" y="114586"/>
                      </a:cubicBezTo>
                      <a:lnTo>
                        <a:pt x="23336" y="114586"/>
                      </a:lnTo>
                      <a:lnTo>
                        <a:pt x="23336" y="191929"/>
                      </a:lnTo>
                      <a:lnTo>
                        <a:pt x="125254" y="191929"/>
                      </a:lnTo>
                      <a:cubicBezTo>
                        <a:pt x="128588" y="191929"/>
                        <a:pt x="131064" y="194691"/>
                        <a:pt x="131064" y="197644"/>
                      </a:cubicBezTo>
                      <a:lnTo>
                        <a:pt x="131064" y="206407"/>
                      </a:lnTo>
                      <a:cubicBezTo>
                        <a:pt x="131064" y="209455"/>
                        <a:pt x="128683" y="212217"/>
                        <a:pt x="125254" y="212217"/>
                      </a:cubicBezTo>
                      <a:lnTo>
                        <a:pt x="5810" y="212217"/>
                      </a:lnTo>
                      <a:cubicBezTo>
                        <a:pt x="2477" y="212217"/>
                        <a:pt x="0" y="209455"/>
                        <a:pt x="0" y="206407"/>
                      </a:cubicBezTo>
                      <a:lnTo>
                        <a:pt x="0" y="5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BE312FC8-489F-432B-FBBB-B107735DD0A9}"/>
                    </a:ext>
                  </a:extLst>
                </p:cNvPr>
                <p:cNvSpPr/>
                <p:nvPr/>
              </p:nvSpPr>
              <p:spPr>
                <a:xfrm>
                  <a:off x="7501603" y="2408205"/>
                  <a:ext cx="172878" cy="218217"/>
                </a:xfrm>
                <a:custGeom>
                  <a:avLst/>
                  <a:gdLst>
                    <a:gd name="connsiteX0" fmla="*/ 0 w 172878"/>
                    <a:gd name="connsiteY0" fmla="*/ 5429 h 218217"/>
                    <a:gd name="connsiteX1" fmla="*/ 5810 w 172878"/>
                    <a:gd name="connsiteY1" fmla="*/ 0 h 218217"/>
                    <a:gd name="connsiteX2" fmla="*/ 13430 w 172878"/>
                    <a:gd name="connsiteY2" fmla="*/ 0 h 218217"/>
                    <a:gd name="connsiteX3" fmla="*/ 150209 w 172878"/>
                    <a:gd name="connsiteY3" fmla="*/ 170402 h 218217"/>
                    <a:gd name="connsiteX4" fmla="*/ 150781 w 172878"/>
                    <a:gd name="connsiteY4" fmla="*/ 170402 h 218217"/>
                    <a:gd name="connsiteX5" fmla="*/ 150781 w 172878"/>
                    <a:gd name="connsiteY5" fmla="*/ 8763 h 218217"/>
                    <a:gd name="connsiteX6" fmla="*/ 156496 w 172878"/>
                    <a:gd name="connsiteY6" fmla="*/ 2953 h 218217"/>
                    <a:gd name="connsiteX7" fmla="*/ 167068 w 172878"/>
                    <a:gd name="connsiteY7" fmla="*/ 2953 h 218217"/>
                    <a:gd name="connsiteX8" fmla="*/ 172879 w 172878"/>
                    <a:gd name="connsiteY8" fmla="*/ 8763 h 218217"/>
                    <a:gd name="connsiteX9" fmla="*/ 172879 w 172878"/>
                    <a:gd name="connsiteY9" fmla="*/ 212788 h 218217"/>
                    <a:gd name="connsiteX10" fmla="*/ 167068 w 172878"/>
                    <a:gd name="connsiteY10" fmla="*/ 218218 h 218217"/>
                    <a:gd name="connsiteX11" fmla="*/ 161639 w 172878"/>
                    <a:gd name="connsiteY11" fmla="*/ 218218 h 218217"/>
                    <a:gd name="connsiteX12" fmla="*/ 22479 w 172878"/>
                    <a:gd name="connsiteY12" fmla="*/ 44482 h 218217"/>
                    <a:gd name="connsiteX13" fmla="*/ 22193 w 172878"/>
                    <a:gd name="connsiteY13" fmla="*/ 44482 h 218217"/>
                    <a:gd name="connsiteX14" fmla="*/ 22193 w 172878"/>
                    <a:gd name="connsiteY14" fmla="*/ 209455 h 218217"/>
                    <a:gd name="connsiteX15" fmla="*/ 16383 w 172878"/>
                    <a:gd name="connsiteY15" fmla="*/ 215265 h 218217"/>
                    <a:gd name="connsiteX16" fmla="*/ 5810 w 172878"/>
                    <a:gd name="connsiteY16" fmla="*/ 215265 h 218217"/>
                    <a:gd name="connsiteX17" fmla="*/ 0 w 172878"/>
                    <a:gd name="connsiteY17" fmla="*/ 209455 h 218217"/>
                    <a:gd name="connsiteX18" fmla="*/ 0 w 172878"/>
                    <a:gd name="connsiteY18" fmla="*/ 5429 h 21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2878" h="218217">
                      <a:moveTo>
                        <a:pt x="0" y="5429"/>
                      </a:moveTo>
                      <a:cubicBezTo>
                        <a:pt x="0" y="2381"/>
                        <a:pt x="2762" y="0"/>
                        <a:pt x="5810" y="0"/>
                      </a:cubicBezTo>
                      <a:lnTo>
                        <a:pt x="13430" y="0"/>
                      </a:lnTo>
                      <a:lnTo>
                        <a:pt x="150209" y="170402"/>
                      </a:lnTo>
                      <a:lnTo>
                        <a:pt x="150781" y="170402"/>
                      </a:lnTo>
                      <a:lnTo>
                        <a:pt x="150781" y="8763"/>
                      </a:lnTo>
                      <a:cubicBezTo>
                        <a:pt x="150781" y="5715"/>
                        <a:pt x="153162" y="2953"/>
                        <a:pt x="156496" y="2953"/>
                      </a:cubicBezTo>
                      <a:lnTo>
                        <a:pt x="167068" y="2953"/>
                      </a:lnTo>
                      <a:cubicBezTo>
                        <a:pt x="170116" y="2953"/>
                        <a:pt x="172879" y="5715"/>
                        <a:pt x="172879" y="8763"/>
                      </a:cubicBezTo>
                      <a:lnTo>
                        <a:pt x="172879" y="212788"/>
                      </a:lnTo>
                      <a:cubicBezTo>
                        <a:pt x="172879" y="215836"/>
                        <a:pt x="170116" y="218218"/>
                        <a:pt x="167068" y="218218"/>
                      </a:cubicBezTo>
                      <a:lnTo>
                        <a:pt x="161639" y="218218"/>
                      </a:lnTo>
                      <a:lnTo>
                        <a:pt x="22479" y="44482"/>
                      </a:lnTo>
                      <a:lnTo>
                        <a:pt x="22193" y="44482"/>
                      </a:lnTo>
                      <a:lnTo>
                        <a:pt x="22193" y="209455"/>
                      </a:lnTo>
                      <a:cubicBezTo>
                        <a:pt x="22193" y="212503"/>
                        <a:pt x="19812" y="215265"/>
                        <a:pt x="16383" y="215265"/>
                      </a:cubicBezTo>
                      <a:lnTo>
                        <a:pt x="5810" y="215265"/>
                      </a:lnTo>
                      <a:cubicBezTo>
                        <a:pt x="2762" y="215265"/>
                        <a:pt x="0" y="212503"/>
                        <a:pt x="0" y="209455"/>
                      </a:cubicBezTo>
                      <a:lnTo>
                        <a:pt x="0" y="5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ADB4D6F0-CFD0-65B7-6C7F-97A91608FDE9}"/>
                    </a:ext>
                  </a:extLst>
                </p:cNvPr>
                <p:cNvSpPr/>
                <p:nvPr/>
              </p:nvSpPr>
              <p:spPr>
                <a:xfrm>
                  <a:off x="7812976" y="2411063"/>
                  <a:ext cx="160686" cy="215360"/>
                </a:xfrm>
                <a:custGeom>
                  <a:avLst/>
                  <a:gdLst>
                    <a:gd name="connsiteX0" fmla="*/ 0 w 160686"/>
                    <a:gd name="connsiteY0" fmla="*/ 5906 h 215360"/>
                    <a:gd name="connsiteX1" fmla="*/ 5810 w 160686"/>
                    <a:gd name="connsiteY1" fmla="*/ 95 h 215360"/>
                    <a:gd name="connsiteX2" fmla="*/ 17336 w 160686"/>
                    <a:gd name="connsiteY2" fmla="*/ 95 h 215360"/>
                    <a:gd name="connsiteX3" fmla="*/ 23050 w 160686"/>
                    <a:gd name="connsiteY3" fmla="*/ 5906 h 215360"/>
                    <a:gd name="connsiteX4" fmla="*/ 23050 w 160686"/>
                    <a:gd name="connsiteY4" fmla="*/ 132302 h 215360"/>
                    <a:gd name="connsiteX5" fmla="*/ 80010 w 160686"/>
                    <a:gd name="connsiteY5" fmla="*/ 193834 h 215360"/>
                    <a:gd name="connsiteX6" fmla="*/ 137636 w 160686"/>
                    <a:gd name="connsiteY6" fmla="*/ 132874 h 215360"/>
                    <a:gd name="connsiteX7" fmla="*/ 137636 w 160686"/>
                    <a:gd name="connsiteY7" fmla="*/ 5810 h 215360"/>
                    <a:gd name="connsiteX8" fmla="*/ 143351 w 160686"/>
                    <a:gd name="connsiteY8" fmla="*/ 0 h 215360"/>
                    <a:gd name="connsiteX9" fmla="*/ 154877 w 160686"/>
                    <a:gd name="connsiteY9" fmla="*/ 0 h 215360"/>
                    <a:gd name="connsiteX10" fmla="*/ 160687 w 160686"/>
                    <a:gd name="connsiteY10" fmla="*/ 5810 h 215360"/>
                    <a:gd name="connsiteX11" fmla="*/ 160687 w 160686"/>
                    <a:gd name="connsiteY11" fmla="*/ 134112 h 215360"/>
                    <a:gd name="connsiteX12" fmla="*/ 80010 w 160686"/>
                    <a:gd name="connsiteY12" fmla="*/ 215360 h 215360"/>
                    <a:gd name="connsiteX13" fmla="*/ 0 w 160686"/>
                    <a:gd name="connsiteY13" fmla="*/ 134112 h 215360"/>
                    <a:gd name="connsiteX14" fmla="*/ 0 w 160686"/>
                    <a:gd name="connsiteY14" fmla="*/ 5810 h 21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0686" h="215360">
                      <a:moveTo>
                        <a:pt x="0" y="5906"/>
                      </a:moveTo>
                      <a:cubicBezTo>
                        <a:pt x="0" y="2858"/>
                        <a:pt x="2762" y="95"/>
                        <a:pt x="5810" y="95"/>
                      </a:cubicBezTo>
                      <a:lnTo>
                        <a:pt x="17336" y="95"/>
                      </a:lnTo>
                      <a:cubicBezTo>
                        <a:pt x="20669" y="95"/>
                        <a:pt x="23050" y="2858"/>
                        <a:pt x="23050" y="5906"/>
                      </a:cubicBezTo>
                      <a:lnTo>
                        <a:pt x="23050" y="132302"/>
                      </a:lnTo>
                      <a:cubicBezTo>
                        <a:pt x="23050" y="166878"/>
                        <a:pt x="44577" y="193834"/>
                        <a:pt x="80010" y="193834"/>
                      </a:cubicBezTo>
                      <a:cubicBezTo>
                        <a:pt x="115443" y="193834"/>
                        <a:pt x="137636" y="167450"/>
                        <a:pt x="137636" y="132874"/>
                      </a:cubicBezTo>
                      <a:lnTo>
                        <a:pt x="137636" y="5810"/>
                      </a:lnTo>
                      <a:cubicBezTo>
                        <a:pt x="137636" y="2762"/>
                        <a:pt x="140018" y="0"/>
                        <a:pt x="143351" y="0"/>
                      </a:cubicBezTo>
                      <a:lnTo>
                        <a:pt x="154877" y="0"/>
                      </a:lnTo>
                      <a:cubicBezTo>
                        <a:pt x="157925" y="0"/>
                        <a:pt x="160687" y="2762"/>
                        <a:pt x="160687" y="5810"/>
                      </a:cubicBezTo>
                      <a:lnTo>
                        <a:pt x="160687" y="134112"/>
                      </a:lnTo>
                      <a:cubicBezTo>
                        <a:pt x="160687" y="180213"/>
                        <a:pt x="127921" y="215360"/>
                        <a:pt x="80010" y="215360"/>
                      </a:cubicBezTo>
                      <a:cubicBezTo>
                        <a:pt x="32099" y="215360"/>
                        <a:pt x="0" y="180213"/>
                        <a:pt x="0" y="13411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54" name="Freeform: Shape 153">
                  <a:extLst>
                    <a:ext uri="{FF2B5EF4-FFF2-40B4-BE49-F238E27FC236}">
                      <a16:creationId xmlns:a16="http://schemas.microsoft.com/office/drawing/2014/main" id="{7EB95CDA-B12A-3926-D508-42FB851718C2}"/>
                    </a:ext>
                  </a:extLst>
                </p:cNvPr>
                <p:cNvSpPr/>
                <p:nvPr/>
              </p:nvSpPr>
              <p:spPr>
                <a:xfrm>
                  <a:off x="8038908" y="2411158"/>
                  <a:ext cx="150400" cy="212216"/>
                </a:xfrm>
                <a:custGeom>
                  <a:avLst/>
                  <a:gdLst>
                    <a:gd name="connsiteX0" fmla="*/ 0 w 150400"/>
                    <a:gd name="connsiteY0" fmla="*/ 5810 h 212216"/>
                    <a:gd name="connsiteX1" fmla="*/ 5811 w 150400"/>
                    <a:gd name="connsiteY1" fmla="*/ 0 h 212216"/>
                    <a:gd name="connsiteX2" fmla="*/ 84297 w 150400"/>
                    <a:gd name="connsiteY2" fmla="*/ 0 h 212216"/>
                    <a:gd name="connsiteX3" fmla="*/ 150400 w 150400"/>
                    <a:gd name="connsiteY3" fmla="*/ 64579 h 212216"/>
                    <a:gd name="connsiteX4" fmla="*/ 105537 w 150400"/>
                    <a:gd name="connsiteY4" fmla="*/ 126397 h 212216"/>
                    <a:gd name="connsiteX5" fmla="*/ 147066 w 150400"/>
                    <a:gd name="connsiteY5" fmla="*/ 203454 h 212216"/>
                    <a:gd name="connsiteX6" fmla="*/ 141923 w 150400"/>
                    <a:gd name="connsiteY6" fmla="*/ 212217 h 212216"/>
                    <a:gd name="connsiteX7" fmla="*/ 126492 w 150400"/>
                    <a:gd name="connsiteY7" fmla="*/ 212217 h 212216"/>
                    <a:gd name="connsiteX8" fmla="*/ 121634 w 150400"/>
                    <a:gd name="connsiteY8" fmla="*/ 209455 h 212216"/>
                    <a:gd name="connsiteX9" fmla="*/ 81344 w 150400"/>
                    <a:gd name="connsiteY9" fmla="*/ 129064 h 212216"/>
                    <a:gd name="connsiteX10" fmla="*/ 23432 w 150400"/>
                    <a:gd name="connsiteY10" fmla="*/ 129064 h 212216"/>
                    <a:gd name="connsiteX11" fmla="*/ 23432 w 150400"/>
                    <a:gd name="connsiteY11" fmla="*/ 206407 h 212216"/>
                    <a:gd name="connsiteX12" fmla="*/ 17717 w 150400"/>
                    <a:gd name="connsiteY12" fmla="*/ 212217 h 212216"/>
                    <a:gd name="connsiteX13" fmla="*/ 5905 w 150400"/>
                    <a:gd name="connsiteY13" fmla="*/ 212217 h 212216"/>
                    <a:gd name="connsiteX14" fmla="*/ 95 w 150400"/>
                    <a:gd name="connsiteY14" fmla="*/ 206407 h 212216"/>
                    <a:gd name="connsiteX15" fmla="*/ 95 w 150400"/>
                    <a:gd name="connsiteY15" fmla="*/ 5715 h 212216"/>
                    <a:gd name="connsiteX16" fmla="*/ 82772 w 150400"/>
                    <a:gd name="connsiteY16" fmla="*/ 109252 h 212216"/>
                    <a:gd name="connsiteX17" fmla="*/ 126397 w 150400"/>
                    <a:gd name="connsiteY17" fmla="*/ 64960 h 212216"/>
                    <a:gd name="connsiteX18" fmla="*/ 82772 w 150400"/>
                    <a:gd name="connsiteY18" fmla="*/ 22193 h 212216"/>
                    <a:gd name="connsiteX19" fmla="*/ 23908 w 150400"/>
                    <a:gd name="connsiteY19" fmla="*/ 22193 h 212216"/>
                    <a:gd name="connsiteX20" fmla="*/ 23908 w 150400"/>
                    <a:gd name="connsiteY20" fmla="*/ 109252 h 212216"/>
                    <a:gd name="connsiteX21" fmla="*/ 82772 w 150400"/>
                    <a:gd name="connsiteY21" fmla="*/ 109252 h 21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0400" h="212216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1" y="0"/>
                      </a:cubicBezTo>
                      <a:lnTo>
                        <a:pt x="84297" y="0"/>
                      </a:lnTo>
                      <a:cubicBezTo>
                        <a:pt x="120682" y="0"/>
                        <a:pt x="150400" y="28480"/>
                        <a:pt x="150400" y="64579"/>
                      </a:cubicBezTo>
                      <a:cubicBezTo>
                        <a:pt x="150400" y="92488"/>
                        <a:pt x="131922" y="115824"/>
                        <a:pt x="105537" y="126397"/>
                      </a:cubicBezTo>
                      <a:lnTo>
                        <a:pt x="147066" y="203454"/>
                      </a:lnTo>
                      <a:cubicBezTo>
                        <a:pt x="149162" y="207359"/>
                        <a:pt x="147066" y="212217"/>
                        <a:pt x="141923" y="212217"/>
                      </a:cubicBezTo>
                      <a:lnTo>
                        <a:pt x="126492" y="212217"/>
                      </a:lnTo>
                      <a:cubicBezTo>
                        <a:pt x="123730" y="212217"/>
                        <a:pt x="122301" y="210693"/>
                        <a:pt x="121634" y="209455"/>
                      </a:cubicBezTo>
                      <a:lnTo>
                        <a:pt x="81344" y="129064"/>
                      </a:lnTo>
                      <a:lnTo>
                        <a:pt x="23432" y="129064"/>
                      </a:lnTo>
                      <a:lnTo>
                        <a:pt x="23432" y="206407"/>
                      </a:lnTo>
                      <a:cubicBezTo>
                        <a:pt x="23432" y="209455"/>
                        <a:pt x="20670" y="212217"/>
                        <a:pt x="17717" y="212217"/>
                      </a:cubicBezTo>
                      <a:lnTo>
                        <a:pt x="5905" y="212217"/>
                      </a:lnTo>
                      <a:cubicBezTo>
                        <a:pt x="2572" y="212217"/>
                        <a:pt x="95" y="209455"/>
                        <a:pt x="95" y="206407"/>
                      </a:cubicBezTo>
                      <a:lnTo>
                        <a:pt x="95" y="5715"/>
                      </a:lnTo>
                      <a:close/>
                      <a:moveTo>
                        <a:pt x="82772" y="109252"/>
                      </a:moveTo>
                      <a:cubicBezTo>
                        <a:pt x="106109" y="109252"/>
                        <a:pt x="126397" y="89821"/>
                        <a:pt x="126397" y="64960"/>
                      </a:cubicBezTo>
                      <a:cubicBezTo>
                        <a:pt x="126397" y="41910"/>
                        <a:pt x="106109" y="22193"/>
                        <a:pt x="82772" y="22193"/>
                      </a:cubicBezTo>
                      <a:lnTo>
                        <a:pt x="23908" y="22193"/>
                      </a:lnTo>
                      <a:lnTo>
                        <a:pt x="23908" y="109252"/>
                      </a:lnTo>
                      <a:lnTo>
                        <a:pt x="82772" y="1092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5BE8981F-EF2E-D512-F823-627E4A305694}"/>
                    </a:ext>
                  </a:extLst>
                </p:cNvPr>
                <p:cNvSpPr/>
                <p:nvPr/>
              </p:nvSpPr>
              <p:spPr>
                <a:xfrm>
                  <a:off x="8245410" y="2411158"/>
                  <a:ext cx="169926" cy="212312"/>
                </a:xfrm>
                <a:custGeom>
                  <a:avLst/>
                  <a:gdLst>
                    <a:gd name="connsiteX0" fmla="*/ 0 w 169926"/>
                    <a:gd name="connsiteY0" fmla="*/ 5810 h 212312"/>
                    <a:gd name="connsiteX1" fmla="*/ 5811 w 169926"/>
                    <a:gd name="connsiteY1" fmla="*/ 0 h 212312"/>
                    <a:gd name="connsiteX2" fmla="*/ 17622 w 169926"/>
                    <a:gd name="connsiteY2" fmla="*/ 0 h 212312"/>
                    <a:gd name="connsiteX3" fmla="*/ 23432 w 169926"/>
                    <a:gd name="connsiteY3" fmla="*/ 5810 h 212312"/>
                    <a:gd name="connsiteX4" fmla="*/ 23432 w 169926"/>
                    <a:gd name="connsiteY4" fmla="*/ 94393 h 212312"/>
                    <a:gd name="connsiteX5" fmla="*/ 146590 w 169926"/>
                    <a:gd name="connsiteY5" fmla="*/ 94393 h 212312"/>
                    <a:gd name="connsiteX6" fmla="*/ 146590 w 169926"/>
                    <a:gd name="connsiteY6" fmla="*/ 5810 h 212312"/>
                    <a:gd name="connsiteX7" fmla="*/ 152305 w 169926"/>
                    <a:gd name="connsiteY7" fmla="*/ 0 h 212312"/>
                    <a:gd name="connsiteX8" fmla="*/ 164116 w 169926"/>
                    <a:gd name="connsiteY8" fmla="*/ 0 h 212312"/>
                    <a:gd name="connsiteX9" fmla="*/ 169926 w 169926"/>
                    <a:gd name="connsiteY9" fmla="*/ 5810 h 212312"/>
                    <a:gd name="connsiteX10" fmla="*/ 169926 w 169926"/>
                    <a:gd name="connsiteY10" fmla="*/ 206502 h 212312"/>
                    <a:gd name="connsiteX11" fmla="*/ 164116 w 169926"/>
                    <a:gd name="connsiteY11" fmla="*/ 212312 h 212312"/>
                    <a:gd name="connsiteX12" fmla="*/ 152305 w 169926"/>
                    <a:gd name="connsiteY12" fmla="*/ 212312 h 212312"/>
                    <a:gd name="connsiteX13" fmla="*/ 146590 w 169926"/>
                    <a:gd name="connsiteY13" fmla="*/ 206502 h 212312"/>
                    <a:gd name="connsiteX14" fmla="*/ 146590 w 169926"/>
                    <a:gd name="connsiteY14" fmla="*/ 114586 h 212312"/>
                    <a:gd name="connsiteX15" fmla="*/ 23432 w 169926"/>
                    <a:gd name="connsiteY15" fmla="*/ 114586 h 212312"/>
                    <a:gd name="connsiteX16" fmla="*/ 23432 w 169926"/>
                    <a:gd name="connsiteY16" fmla="*/ 206502 h 212312"/>
                    <a:gd name="connsiteX17" fmla="*/ 17622 w 169926"/>
                    <a:gd name="connsiteY17" fmla="*/ 212312 h 212312"/>
                    <a:gd name="connsiteX18" fmla="*/ 5811 w 169926"/>
                    <a:gd name="connsiteY18" fmla="*/ 212312 h 212312"/>
                    <a:gd name="connsiteX19" fmla="*/ 0 w 169926"/>
                    <a:gd name="connsiteY19" fmla="*/ 206502 h 212312"/>
                    <a:gd name="connsiteX20" fmla="*/ 0 w 169926"/>
                    <a:gd name="connsiteY20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9926" h="212312">
                      <a:moveTo>
                        <a:pt x="0" y="5810"/>
                      </a:moveTo>
                      <a:cubicBezTo>
                        <a:pt x="0" y="2762"/>
                        <a:pt x="2763" y="0"/>
                        <a:pt x="5811" y="0"/>
                      </a:cubicBezTo>
                      <a:lnTo>
                        <a:pt x="17622" y="0"/>
                      </a:lnTo>
                      <a:cubicBezTo>
                        <a:pt x="20955" y="0"/>
                        <a:pt x="23432" y="2762"/>
                        <a:pt x="23432" y="5810"/>
                      </a:cubicBezTo>
                      <a:lnTo>
                        <a:pt x="23432" y="94393"/>
                      </a:lnTo>
                      <a:lnTo>
                        <a:pt x="146590" y="94393"/>
                      </a:lnTo>
                      <a:lnTo>
                        <a:pt x="146590" y="5810"/>
                      </a:lnTo>
                      <a:cubicBezTo>
                        <a:pt x="146590" y="2762"/>
                        <a:pt x="148971" y="0"/>
                        <a:pt x="152305" y="0"/>
                      </a:cubicBezTo>
                      <a:lnTo>
                        <a:pt x="164116" y="0"/>
                      </a:lnTo>
                      <a:cubicBezTo>
                        <a:pt x="167164" y="0"/>
                        <a:pt x="169926" y="2762"/>
                        <a:pt x="169926" y="5810"/>
                      </a:cubicBezTo>
                      <a:lnTo>
                        <a:pt x="169926" y="206502"/>
                      </a:lnTo>
                      <a:cubicBezTo>
                        <a:pt x="169926" y="209550"/>
                        <a:pt x="167164" y="212312"/>
                        <a:pt x="164116" y="212312"/>
                      </a:cubicBezTo>
                      <a:lnTo>
                        <a:pt x="152305" y="212312"/>
                      </a:lnTo>
                      <a:cubicBezTo>
                        <a:pt x="148971" y="212312"/>
                        <a:pt x="146590" y="209550"/>
                        <a:pt x="146590" y="206502"/>
                      </a:cubicBezTo>
                      <a:lnTo>
                        <a:pt x="146590" y="114586"/>
                      </a:lnTo>
                      <a:lnTo>
                        <a:pt x="23432" y="114586"/>
                      </a:lnTo>
                      <a:lnTo>
                        <a:pt x="23432" y="206502"/>
                      </a:lnTo>
                      <a:cubicBezTo>
                        <a:pt x="23432" y="209550"/>
                        <a:pt x="21050" y="212312"/>
                        <a:pt x="17622" y="212312"/>
                      </a:cubicBezTo>
                      <a:lnTo>
                        <a:pt x="5811" y="212312"/>
                      </a:lnTo>
                      <a:cubicBezTo>
                        <a:pt x="2763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ADEF6BB0-92A7-1BDF-32C4-DBDCF8D39ACE}"/>
                    </a:ext>
                  </a:extLst>
                </p:cNvPr>
                <p:cNvSpPr/>
                <p:nvPr/>
              </p:nvSpPr>
              <p:spPr>
                <a:xfrm>
                  <a:off x="8483154" y="2411158"/>
                  <a:ext cx="131064" cy="212216"/>
                </a:xfrm>
                <a:custGeom>
                  <a:avLst/>
                  <a:gdLst>
                    <a:gd name="connsiteX0" fmla="*/ 0 w 131064"/>
                    <a:gd name="connsiteY0" fmla="*/ 5810 h 212216"/>
                    <a:gd name="connsiteX1" fmla="*/ 5810 w 131064"/>
                    <a:gd name="connsiteY1" fmla="*/ 0 h 212216"/>
                    <a:gd name="connsiteX2" fmla="*/ 125254 w 131064"/>
                    <a:gd name="connsiteY2" fmla="*/ 0 h 212216"/>
                    <a:gd name="connsiteX3" fmla="*/ 131064 w 131064"/>
                    <a:gd name="connsiteY3" fmla="*/ 5810 h 212216"/>
                    <a:gd name="connsiteX4" fmla="*/ 131064 w 131064"/>
                    <a:gd name="connsiteY4" fmla="*/ 14573 h 212216"/>
                    <a:gd name="connsiteX5" fmla="*/ 125254 w 131064"/>
                    <a:gd name="connsiteY5" fmla="*/ 20288 h 212216"/>
                    <a:gd name="connsiteX6" fmla="*/ 23336 w 131064"/>
                    <a:gd name="connsiteY6" fmla="*/ 20288 h 212216"/>
                    <a:gd name="connsiteX7" fmla="*/ 23336 w 131064"/>
                    <a:gd name="connsiteY7" fmla="*/ 94298 h 212216"/>
                    <a:gd name="connsiteX8" fmla="*/ 110395 w 131064"/>
                    <a:gd name="connsiteY8" fmla="*/ 94298 h 212216"/>
                    <a:gd name="connsiteX9" fmla="*/ 116110 w 131064"/>
                    <a:gd name="connsiteY9" fmla="*/ 100108 h 212216"/>
                    <a:gd name="connsiteX10" fmla="*/ 116110 w 131064"/>
                    <a:gd name="connsiteY10" fmla="*/ 108871 h 212216"/>
                    <a:gd name="connsiteX11" fmla="*/ 110395 w 131064"/>
                    <a:gd name="connsiteY11" fmla="*/ 114586 h 212216"/>
                    <a:gd name="connsiteX12" fmla="*/ 23336 w 131064"/>
                    <a:gd name="connsiteY12" fmla="*/ 114586 h 212216"/>
                    <a:gd name="connsiteX13" fmla="*/ 23336 w 131064"/>
                    <a:gd name="connsiteY13" fmla="*/ 191929 h 212216"/>
                    <a:gd name="connsiteX14" fmla="*/ 125254 w 131064"/>
                    <a:gd name="connsiteY14" fmla="*/ 191929 h 212216"/>
                    <a:gd name="connsiteX15" fmla="*/ 131064 w 131064"/>
                    <a:gd name="connsiteY15" fmla="*/ 197644 h 212216"/>
                    <a:gd name="connsiteX16" fmla="*/ 131064 w 131064"/>
                    <a:gd name="connsiteY16" fmla="*/ 206407 h 212216"/>
                    <a:gd name="connsiteX17" fmla="*/ 125254 w 131064"/>
                    <a:gd name="connsiteY17" fmla="*/ 212217 h 212216"/>
                    <a:gd name="connsiteX18" fmla="*/ 5810 w 131064"/>
                    <a:gd name="connsiteY18" fmla="*/ 212217 h 212216"/>
                    <a:gd name="connsiteX19" fmla="*/ 0 w 131064"/>
                    <a:gd name="connsiteY19" fmla="*/ 206407 h 212216"/>
                    <a:gd name="connsiteX20" fmla="*/ 0 w 131064"/>
                    <a:gd name="connsiteY20" fmla="*/ 5715 h 21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31064" h="212216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0" y="0"/>
                      </a:cubicBezTo>
                      <a:lnTo>
                        <a:pt x="125254" y="0"/>
                      </a:lnTo>
                      <a:cubicBezTo>
                        <a:pt x="128588" y="0"/>
                        <a:pt x="131064" y="2762"/>
                        <a:pt x="131064" y="5810"/>
                      </a:cubicBezTo>
                      <a:lnTo>
                        <a:pt x="131064" y="14573"/>
                      </a:lnTo>
                      <a:cubicBezTo>
                        <a:pt x="131064" y="17621"/>
                        <a:pt x="128683" y="20288"/>
                        <a:pt x="125254" y="20288"/>
                      </a:cubicBezTo>
                      <a:lnTo>
                        <a:pt x="23336" y="20288"/>
                      </a:lnTo>
                      <a:lnTo>
                        <a:pt x="23336" y="94298"/>
                      </a:lnTo>
                      <a:lnTo>
                        <a:pt x="110395" y="94298"/>
                      </a:lnTo>
                      <a:cubicBezTo>
                        <a:pt x="113443" y="94298"/>
                        <a:pt x="116110" y="97060"/>
                        <a:pt x="116110" y="100108"/>
                      </a:cubicBezTo>
                      <a:lnTo>
                        <a:pt x="116110" y="108871"/>
                      </a:lnTo>
                      <a:cubicBezTo>
                        <a:pt x="116110" y="112204"/>
                        <a:pt x="113348" y="114586"/>
                        <a:pt x="110395" y="114586"/>
                      </a:cubicBezTo>
                      <a:lnTo>
                        <a:pt x="23336" y="114586"/>
                      </a:lnTo>
                      <a:lnTo>
                        <a:pt x="23336" y="191929"/>
                      </a:lnTo>
                      <a:lnTo>
                        <a:pt x="125254" y="191929"/>
                      </a:lnTo>
                      <a:cubicBezTo>
                        <a:pt x="128588" y="191929"/>
                        <a:pt x="131064" y="194691"/>
                        <a:pt x="131064" y="197644"/>
                      </a:cubicBezTo>
                      <a:lnTo>
                        <a:pt x="131064" y="206407"/>
                      </a:lnTo>
                      <a:cubicBezTo>
                        <a:pt x="131064" y="209455"/>
                        <a:pt x="128683" y="212217"/>
                        <a:pt x="125254" y="212217"/>
                      </a:cubicBezTo>
                      <a:lnTo>
                        <a:pt x="5810" y="212217"/>
                      </a:lnTo>
                      <a:cubicBezTo>
                        <a:pt x="2477" y="212217"/>
                        <a:pt x="0" y="209455"/>
                        <a:pt x="0" y="206407"/>
                      </a:cubicBezTo>
                      <a:lnTo>
                        <a:pt x="0" y="5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0BB0A8E0-8FB1-EED5-F038-61D72B42F810}"/>
                    </a:ext>
                  </a:extLst>
                </p:cNvPr>
                <p:cNvSpPr/>
                <p:nvPr/>
              </p:nvSpPr>
              <p:spPr>
                <a:xfrm>
                  <a:off x="8668797" y="2411158"/>
                  <a:ext cx="23717" cy="212312"/>
                </a:xfrm>
                <a:custGeom>
                  <a:avLst/>
                  <a:gdLst>
                    <a:gd name="connsiteX0" fmla="*/ 0 w 23717"/>
                    <a:gd name="connsiteY0" fmla="*/ 5810 h 212312"/>
                    <a:gd name="connsiteX1" fmla="*/ 5810 w 23717"/>
                    <a:gd name="connsiteY1" fmla="*/ 0 h 212312"/>
                    <a:gd name="connsiteX2" fmla="*/ 17907 w 23717"/>
                    <a:gd name="connsiteY2" fmla="*/ 0 h 212312"/>
                    <a:gd name="connsiteX3" fmla="*/ 23717 w 23717"/>
                    <a:gd name="connsiteY3" fmla="*/ 5810 h 212312"/>
                    <a:gd name="connsiteX4" fmla="*/ 23717 w 23717"/>
                    <a:gd name="connsiteY4" fmla="*/ 206502 h 212312"/>
                    <a:gd name="connsiteX5" fmla="*/ 17907 w 23717"/>
                    <a:gd name="connsiteY5" fmla="*/ 212312 h 212312"/>
                    <a:gd name="connsiteX6" fmla="*/ 5810 w 23717"/>
                    <a:gd name="connsiteY6" fmla="*/ 212312 h 212312"/>
                    <a:gd name="connsiteX7" fmla="*/ 0 w 23717"/>
                    <a:gd name="connsiteY7" fmla="*/ 206502 h 212312"/>
                    <a:gd name="connsiteX8" fmla="*/ 0 w 23717"/>
                    <a:gd name="connsiteY8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" h="212312">
                      <a:moveTo>
                        <a:pt x="0" y="5810"/>
                      </a:moveTo>
                      <a:cubicBezTo>
                        <a:pt x="0" y="2762"/>
                        <a:pt x="2763" y="0"/>
                        <a:pt x="5810" y="0"/>
                      </a:cubicBezTo>
                      <a:lnTo>
                        <a:pt x="17907" y="0"/>
                      </a:lnTo>
                      <a:cubicBezTo>
                        <a:pt x="20955" y="0"/>
                        <a:pt x="23717" y="2762"/>
                        <a:pt x="23717" y="5810"/>
                      </a:cubicBezTo>
                      <a:lnTo>
                        <a:pt x="23717" y="206502"/>
                      </a:lnTo>
                      <a:cubicBezTo>
                        <a:pt x="23717" y="209550"/>
                        <a:pt x="20955" y="212312"/>
                        <a:pt x="17907" y="212312"/>
                      </a:cubicBezTo>
                      <a:lnTo>
                        <a:pt x="5810" y="212312"/>
                      </a:lnTo>
                      <a:cubicBezTo>
                        <a:pt x="2763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AC4D36F7-A6D3-C2CD-C644-6709E45445E6}"/>
                    </a:ext>
                  </a:extLst>
                </p:cNvPr>
                <p:cNvSpPr/>
                <p:nvPr/>
              </p:nvSpPr>
              <p:spPr>
                <a:xfrm>
                  <a:off x="8760332" y="2411158"/>
                  <a:ext cx="116395" cy="212312"/>
                </a:xfrm>
                <a:custGeom>
                  <a:avLst/>
                  <a:gdLst>
                    <a:gd name="connsiteX0" fmla="*/ 0 w 116395"/>
                    <a:gd name="connsiteY0" fmla="*/ 5810 h 212312"/>
                    <a:gd name="connsiteX1" fmla="*/ 5811 w 116395"/>
                    <a:gd name="connsiteY1" fmla="*/ 0 h 212312"/>
                    <a:gd name="connsiteX2" fmla="*/ 17622 w 116395"/>
                    <a:gd name="connsiteY2" fmla="*/ 0 h 212312"/>
                    <a:gd name="connsiteX3" fmla="*/ 23336 w 116395"/>
                    <a:gd name="connsiteY3" fmla="*/ 5810 h 212312"/>
                    <a:gd name="connsiteX4" fmla="*/ 23336 w 116395"/>
                    <a:gd name="connsiteY4" fmla="*/ 192024 h 212312"/>
                    <a:gd name="connsiteX5" fmla="*/ 110681 w 116395"/>
                    <a:gd name="connsiteY5" fmla="*/ 192024 h 212312"/>
                    <a:gd name="connsiteX6" fmla="*/ 116396 w 116395"/>
                    <a:gd name="connsiteY6" fmla="*/ 197739 h 212312"/>
                    <a:gd name="connsiteX7" fmla="*/ 116396 w 116395"/>
                    <a:gd name="connsiteY7" fmla="*/ 206502 h 212312"/>
                    <a:gd name="connsiteX8" fmla="*/ 110681 w 116395"/>
                    <a:gd name="connsiteY8" fmla="*/ 212312 h 212312"/>
                    <a:gd name="connsiteX9" fmla="*/ 5811 w 116395"/>
                    <a:gd name="connsiteY9" fmla="*/ 212312 h 212312"/>
                    <a:gd name="connsiteX10" fmla="*/ 0 w 116395"/>
                    <a:gd name="connsiteY10" fmla="*/ 206502 h 212312"/>
                    <a:gd name="connsiteX11" fmla="*/ 0 w 116395"/>
                    <a:gd name="connsiteY11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6395" h="212312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1" y="0"/>
                      </a:cubicBezTo>
                      <a:lnTo>
                        <a:pt x="17622" y="0"/>
                      </a:lnTo>
                      <a:cubicBezTo>
                        <a:pt x="20670" y="0"/>
                        <a:pt x="23336" y="2762"/>
                        <a:pt x="23336" y="5810"/>
                      </a:cubicBezTo>
                      <a:lnTo>
                        <a:pt x="23336" y="192024"/>
                      </a:lnTo>
                      <a:lnTo>
                        <a:pt x="110681" y="192024"/>
                      </a:lnTo>
                      <a:cubicBezTo>
                        <a:pt x="114015" y="192024"/>
                        <a:pt x="116396" y="194786"/>
                        <a:pt x="116396" y="197739"/>
                      </a:cubicBezTo>
                      <a:lnTo>
                        <a:pt x="116396" y="206502"/>
                      </a:lnTo>
                      <a:cubicBezTo>
                        <a:pt x="116396" y="209550"/>
                        <a:pt x="114015" y="212312"/>
                        <a:pt x="110681" y="212312"/>
                      </a:cubicBezTo>
                      <a:lnTo>
                        <a:pt x="5811" y="212312"/>
                      </a:lnTo>
                      <a:cubicBezTo>
                        <a:pt x="2477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1BD38104-94F9-5F74-F294-807C98D9BEC2}"/>
                    </a:ext>
                  </a:extLst>
                </p:cNvPr>
                <p:cNvSpPr/>
                <p:nvPr/>
              </p:nvSpPr>
              <p:spPr>
                <a:xfrm>
                  <a:off x="8908065" y="2411063"/>
                  <a:ext cx="160686" cy="215360"/>
                </a:xfrm>
                <a:custGeom>
                  <a:avLst/>
                  <a:gdLst>
                    <a:gd name="connsiteX0" fmla="*/ 0 w 160686"/>
                    <a:gd name="connsiteY0" fmla="*/ 5906 h 215360"/>
                    <a:gd name="connsiteX1" fmla="*/ 5811 w 160686"/>
                    <a:gd name="connsiteY1" fmla="*/ 95 h 215360"/>
                    <a:gd name="connsiteX2" fmla="*/ 17336 w 160686"/>
                    <a:gd name="connsiteY2" fmla="*/ 95 h 215360"/>
                    <a:gd name="connsiteX3" fmla="*/ 23051 w 160686"/>
                    <a:gd name="connsiteY3" fmla="*/ 5906 h 215360"/>
                    <a:gd name="connsiteX4" fmla="*/ 23051 w 160686"/>
                    <a:gd name="connsiteY4" fmla="*/ 132302 h 215360"/>
                    <a:gd name="connsiteX5" fmla="*/ 80010 w 160686"/>
                    <a:gd name="connsiteY5" fmla="*/ 193834 h 215360"/>
                    <a:gd name="connsiteX6" fmla="*/ 137636 w 160686"/>
                    <a:gd name="connsiteY6" fmla="*/ 132874 h 215360"/>
                    <a:gd name="connsiteX7" fmla="*/ 137636 w 160686"/>
                    <a:gd name="connsiteY7" fmla="*/ 5810 h 215360"/>
                    <a:gd name="connsiteX8" fmla="*/ 143352 w 160686"/>
                    <a:gd name="connsiteY8" fmla="*/ 0 h 215360"/>
                    <a:gd name="connsiteX9" fmla="*/ 154877 w 160686"/>
                    <a:gd name="connsiteY9" fmla="*/ 0 h 215360"/>
                    <a:gd name="connsiteX10" fmla="*/ 160687 w 160686"/>
                    <a:gd name="connsiteY10" fmla="*/ 5810 h 215360"/>
                    <a:gd name="connsiteX11" fmla="*/ 160687 w 160686"/>
                    <a:gd name="connsiteY11" fmla="*/ 134112 h 215360"/>
                    <a:gd name="connsiteX12" fmla="*/ 80010 w 160686"/>
                    <a:gd name="connsiteY12" fmla="*/ 215360 h 215360"/>
                    <a:gd name="connsiteX13" fmla="*/ 0 w 160686"/>
                    <a:gd name="connsiteY13" fmla="*/ 134112 h 215360"/>
                    <a:gd name="connsiteX14" fmla="*/ 0 w 160686"/>
                    <a:gd name="connsiteY14" fmla="*/ 5810 h 21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0686" h="215360">
                      <a:moveTo>
                        <a:pt x="0" y="5906"/>
                      </a:moveTo>
                      <a:cubicBezTo>
                        <a:pt x="0" y="2858"/>
                        <a:pt x="2763" y="95"/>
                        <a:pt x="5811" y="95"/>
                      </a:cubicBezTo>
                      <a:lnTo>
                        <a:pt x="17336" y="95"/>
                      </a:lnTo>
                      <a:cubicBezTo>
                        <a:pt x="20670" y="95"/>
                        <a:pt x="23051" y="2858"/>
                        <a:pt x="23051" y="5906"/>
                      </a:cubicBezTo>
                      <a:lnTo>
                        <a:pt x="23051" y="132302"/>
                      </a:lnTo>
                      <a:cubicBezTo>
                        <a:pt x="23051" y="166878"/>
                        <a:pt x="44577" y="193834"/>
                        <a:pt x="80010" y="193834"/>
                      </a:cubicBezTo>
                      <a:cubicBezTo>
                        <a:pt x="115443" y="193834"/>
                        <a:pt x="137636" y="167450"/>
                        <a:pt x="137636" y="132874"/>
                      </a:cubicBezTo>
                      <a:lnTo>
                        <a:pt x="137636" y="5810"/>
                      </a:lnTo>
                      <a:cubicBezTo>
                        <a:pt x="137636" y="2762"/>
                        <a:pt x="140018" y="0"/>
                        <a:pt x="143352" y="0"/>
                      </a:cubicBezTo>
                      <a:lnTo>
                        <a:pt x="154877" y="0"/>
                      </a:lnTo>
                      <a:cubicBezTo>
                        <a:pt x="157925" y="0"/>
                        <a:pt x="160687" y="2762"/>
                        <a:pt x="160687" y="5810"/>
                      </a:cubicBezTo>
                      <a:lnTo>
                        <a:pt x="160687" y="134112"/>
                      </a:lnTo>
                      <a:cubicBezTo>
                        <a:pt x="160687" y="180213"/>
                        <a:pt x="127921" y="215360"/>
                        <a:pt x="80010" y="215360"/>
                      </a:cubicBezTo>
                      <a:cubicBezTo>
                        <a:pt x="32099" y="215360"/>
                        <a:pt x="0" y="180213"/>
                        <a:pt x="0" y="13411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1D717C85-04CF-D65F-0FBA-39E285E616B1}"/>
                    </a:ext>
                  </a:extLst>
                </p:cNvPr>
                <p:cNvSpPr/>
                <p:nvPr/>
              </p:nvSpPr>
              <p:spPr>
                <a:xfrm>
                  <a:off x="9133903" y="2408205"/>
                  <a:ext cx="172878" cy="218217"/>
                </a:xfrm>
                <a:custGeom>
                  <a:avLst/>
                  <a:gdLst>
                    <a:gd name="connsiteX0" fmla="*/ 0 w 172878"/>
                    <a:gd name="connsiteY0" fmla="*/ 5429 h 218217"/>
                    <a:gd name="connsiteX1" fmla="*/ 5810 w 172878"/>
                    <a:gd name="connsiteY1" fmla="*/ 0 h 218217"/>
                    <a:gd name="connsiteX2" fmla="*/ 13430 w 172878"/>
                    <a:gd name="connsiteY2" fmla="*/ 0 h 218217"/>
                    <a:gd name="connsiteX3" fmla="*/ 150209 w 172878"/>
                    <a:gd name="connsiteY3" fmla="*/ 170402 h 218217"/>
                    <a:gd name="connsiteX4" fmla="*/ 150781 w 172878"/>
                    <a:gd name="connsiteY4" fmla="*/ 170402 h 218217"/>
                    <a:gd name="connsiteX5" fmla="*/ 150781 w 172878"/>
                    <a:gd name="connsiteY5" fmla="*/ 8763 h 218217"/>
                    <a:gd name="connsiteX6" fmla="*/ 156496 w 172878"/>
                    <a:gd name="connsiteY6" fmla="*/ 2953 h 218217"/>
                    <a:gd name="connsiteX7" fmla="*/ 167068 w 172878"/>
                    <a:gd name="connsiteY7" fmla="*/ 2953 h 218217"/>
                    <a:gd name="connsiteX8" fmla="*/ 172879 w 172878"/>
                    <a:gd name="connsiteY8" fmla="*/ 8763 h 218217"/>
                    <a:gd name="connsiteX9" fmla="*/ 172879 w 172878"/>
                    <a:gd name="connsiteY9" fmla="*/ 212788 h 218217"/>
                    <a:gd name="connsiteX10" fmla="*/ 167068 w 172878"/>
                    <a:gd name="connsiteY10" fmla="*/ 218218 h 218217"/>
                    <a:gd name="connsiteX11" fmla="*/ 161639 w 172878"/>
                    <a:gd name="connsiteY11" fmla="*/ 218218 h 218217"/>
                    <a:gd name="connsiteX12" fmla="*/ 22479 w 172878"/>
                    <a:gd name="connsiteY12" fmla="*/ 44482 h 218217"/>
                    <a:gd name="connsiteX13" fmla="*/ 22193 w 172878"/>
                    <a:gd name="connsiteY13" fmla="*/ 44482 h 218217"/>
                    <a:gd name="connsiteX14" fmla="*/ 22193 w 172878"/>
                    <a:gd name="connsiteY14" fmla="*/ 209455 h 218217"/>
                    <a:gd name="connsiteX15" fmla="*/ 16383 w 172878"/>
                    <a:gd name="connsiteY15" fmla="*/ 215265 h 218217"/>
                    <a:gd name="connsiteX16" fmla="*/ 5810 w 172878"/>
                    <a:gd name="connsiteY16" fmla="*/ 215265 h 218217"/>
                    <a:gd name="connsiteX17" fmla="*/ 0 w 172878"/>
                    <a:gd name="connsiteY17" fmla="*/ 209455 h 218217"/>
                    <a:gd name="connsiteX18" fmla="*/ 0 w 172878"/>
                    <a:gd name="connsiteY18" fmla="*/ 5429 h 21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2878" h="218217">
                      <a:moveTo>
                        <a:pt x="0" y="5429"/>
                      </a:moveTo>
                      <a:cubicBezTo>
                        <a:pt x="0" y="2381"/>
                        <a:pt x="2762" y="0"/>
                        <a:pt x="5810" y="0"/>
                      </a:cubicBezTo>
                      <a:lnTo>
                        <a:pt x="13430" y="0"/>
                      </a:lnTo>
                      <a:lnTo>
                        <a:pt x="150209" y="170402"/>
                      </a:lnTo>
                      <a:lnTo>
                        <a:pt x="150781" y="170402"/>
                      </a:lnTo>
                      <a:lnTo>
                        <a:pt x="150781" y="8763"/>
                      </a:lnTo>
                      <a:cubicBezTo>
                        <a:pt x="150781" y="5715"/>
                        <a:pt x="153162" y="2953"/>
                        <a:pt x="156496" y="2953"/>
                      </a:cubicBezTo>
                      <a:lnTo>
                        <a:pt x="167068" y="2953"/>
                      </a:lnTo>
                      <a:cubicBezTo>
                        <a:pt x="170116" y="2953"/>
                        <a:pt x="172879" y="5715"/>
                        <a:pt x="172879" y="8763"/>
                      </a:cubicBezTo>
                      <a:lnTo>
                        <a:pt x="172879" y="212788"/>
                      </a:lnTo>
                      <a:cubicBezTo>
                        <a:pt x="172879" y="215836"/>
                        <a:pt x="170116" y="218218"/>
                        <a:pt x="167068" y="218218"/>
                      </a:cubicBezTo>
                      <a:lnTo>
                        <a:pt x="161639" y="218218"/>
                      </a:lnTo>
                      <a:lnTo>
                        <a:pt x="22479" y="44482"/>
                      </a:lnTo>
                      <a:lnTo>
                        <a:pt x="22193" y="44482"/>
                      </a:lnTo>
                      <a:lnTo>
                        <a:pt x="22193" y="209455"/>
                      </a:lnTo>
                      <a:cubicBezTo>
                        <a:pt x="22193" y="212503"/>
                        <a:pt x="19812" y="215265"/>
                        <a:pt x="16383" y="215265"/>
                      </a:cubicBezTo>
                      <a:lnTo>
                        <a:pt x="5810" y="215265"/>
                      </a:lnTo>
                      <a:cubicBezTo>
                        <a:pt x="2762" y="215265"/>
                        <a:pt x="0" y="212503"/>
                        <a:pt x="0" y="209455"/>
                      </a:cubicBezTo>
                      <a:lnTo>
                        <a:pt x="0" y="5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</p:grpSp>
          <p:grpSp>
            <p:nvGrpSpPr>
              <p:cNvPr id="129" name="Graphic 4">
                <a:extLst>
                  <a:ext uri="{FF2B5EF4-FFF2-40B4-BE49-F238E27FC236}">
                    <a16:creationId xmlns:a16="http://schemas.microsoft.com/office/drawing/2014/main" id="{4A78AD4C-140B-2F09-12FF-6DE464A5BE17}"/>
                  </a:ext>
                </a:extLst>
              </p:cNvPr>
              <p:cNvGrpSpPr/>
              <p:nvPr/>
            </p:nvGrpSpPr>
            <p:grpSpPr>
              <a:xfrm>
                <a:off x="5549454" y="2745771"/>
                <a:ext cx="3779615" cy="394906"/>
                <a:chOff x="5549454" y="2745771"/>
                <a:chExt cx="3779615" cy="394906"/>
              </a:xfrm>
              <a:solidFill>
                <a:srgbClr val="FFFFFF"/>
              </a:solidFill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3841231A-221E-93FE-393B-71722703F060}"/>
                    </a:ext>
                  </a:extLst>
                </p:cNvPr>
                <p:cNvSpPr/>
                <p:nvPr/>
              </p:nvSpPr>
              <p:spPr>
                <a:xfrm>
                  <a:off x="5549454" y="2751391"/>
                  <a:ext cx="260413" cy="383762"/>
                </a:xfrm>
                <a:custGeom>
                  <a:avLst/>
                  <a:gdLst>
                    <a:gd name="connsiteX0" fmla="*/ 94297 w 260413"/>
                    <a:gd name="connsiteY0" fmla="*/ 65722 h 383762"/>
                    <a:gd name="connsiteX1" fmla="*/ 10382 w 260413"/>
                    <a:gd name="connsiteY1" fmla="*/ 65722 h 383762"/>
                    <a:gd name="connsiteX2" fmla="*/ 0 w 260413"/>
                    <a:gd name="connsiteY2" fmla="*/ 55340 h 383762"/>
                    <a:gd name="connsiteX3" fmla="*/ 0 w 260413"/>
                    <a:gd name="connsiteY3" fmla="*/ 10382 h 383762"/>
                    <a:gd name="connsiteX4" fmla="*/ 10382 w 260413"/>
                    <a:gd name="connsiteY4" fmla="*/ 0 h 383762"/>
                    <a:gd name="connsiteX5" fmla="*/ 250031 w 260413"/>
                    <a:gd name="connsiteY5" fmla="*/ 0 h 383762"/>
                    <a:gd name="connsiteX6" fmla="*/ 260413 w 260413"/>
                    <a:gd name="connsiteY6" fmla="*/ 10382 h 383762"/>
                    <a:gd name="connsiteX7" fmla="*/ 260413 w 260413"/>
                    <a:gd name="connsiteY7" fmla="*/ 55340 h 383762"/>
                    <a:gd name="connsiteX8" fmla="*/ 250031 w 260413"/>
                    <a:gd name="connsiteY8" fmla="*/ 65722 h 383762"/>
                    <a:gd name="connsiteX9" fmla="*/ 166116 w 260413"/>
                    <a:gd name="connsiteY9" fmla="*/ 65722 h 383762"/>
                    <a:gd name="connsiteX10" fmla="*/ 166116 w 260413"/>
                    <a:gd name="connsiteY10" fmla="*/ 373380 h 383762"/>
                    <a:gd name="connsiteX11" fmla="*/ 155734 w 260413"/>
                    <a:gd name="connsiteY11" fmla="*/ 383762 h 383762"/>
                    <a:gd name="connsiteX12" fmla="*/ 104680 w 260413"/>
                    <a:gd name="connsiteY12" fmla="*/ 383762 h 383762"/>
                    <a:gd name="connsiteX13" fmla="*/ 94297 w 260413"/>
                    <a:gd name="connsiteY13" fmla="*/ 373380 h 383762"/>
                    <a:gd name="connsiteX14" fmla="*/ 94297 w 260413"/>
                    <a:gd name="connsiteY14" fmla="*/ 65722 h 3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0413" h="383762">
                      <a:moveTo>
                        <a:pt x="94297" y="65722"/>
                      </a:moveTo>
                      <a:lnTo>
                        <a:pt x="10382" y="65722"/>
                      </a:lnTo>
                      <a:cubicBezTo>
                        <a:pt x="4381" y="65722"/>
                        <a:pt x="0" y="60770"/>
                        <a:pt x="0" y="55340"/>
                      </a:cubicBezTo>
                      <a:lnTo>
                        <a:pt x="0" y="10382"/>
                      </a:lnTo>
                      <a:cubicBezTo>
                        <a:pt x="0" y="4858"/>
                        <a:pt x="4381" y="0"/>
                        <a:pt x="10382" y="0"/>
                      </a:cubicBezTo>
                      <a:lnTo>
                        <a:pt x="250031" y="0"/>
                      </a:lnTo>
                      <a:cubicBezTo>
                        <a:pt x="256032" y="0"/>
                        <a:pt x="260413" y="4953"/>
                        <a:pt x="260413" y="10382"/>
                      </a:cubicBezTo>
                      <a:lnTo>
                        <a:pt x="260413" y="55340"/>
                      </a:lnTo>
                      <a:cubicBezTo>
                        <a:pt x="260413" y="60865"/>
                        <a:pt x="256032" y="65722"/>
                        <a:pt x="250031" y="65722"/>
                      </a:cubicBezTo>
                      <a:lnTo>
                        <a:pt x="166116" y="65722"/>
                      </a:lnTo>
                      <a:lnTo>
                        <a:pt x="166116" y="373380"/>
                      </a:lnTo>
                      <a:cubicBezTo>
                        <a:pt x="166116" y="378905"/>
                        <a:pt x="161163" y="383762"/>
                        <a:pt x="155734" y="383762"/>
                      </a:cubicBezTo>
                      <a:lnTo>
                        <a:pt x="104680" y="383762"/>
                      </a:lnTo>
                      <a:cubicBezTo>
                        <a:pt x="99155" y="383762"/>
                        <a:pt x="94297" y="378809"/>
                        <a:pt x="94297" y="373380"/>
                      </a:cubicBezTo>
                      <a:lnTo>
                        <a:pt x="94297" y="657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BB160187-2CD4-B0FE-1669-EB9D665AAD8D}"/>
                    </a:ext>
                  </a:extLst>
                </p:cNvPr>
                <p:cNvSpPr/>
                <p:nvPr/>
              </p:nvSpPr>
              <p:spPr>
                <a:xfrm>
                  <a:off x="5852159" y="2751296"/>
                  <a:ext cx="299756" cy="383952"/>
                </a:xfrm>
                <a:custGeom>
                  <a:avLst/>
                  <a:gdLst>
                    <a:gd name="connsiteX0" fmla="*/ 191 w 299756"/>
                    <a:gd name="connsiteY0" fmla="*/ 13144 h 383952"/>
                    <a:gd name="connsiteX1" fmla="*/ 13335 w 299756"/>
                    <a:gd name="connsiteY1" fmla="*/ 0 h 383952"/>
                    <a:gd name="connsiteX2" fmla="*/ 61627 w 299756"/>
                    <a:gd name="connsiteY2" fmla="*/ 0 h 383952"/>
                    <a:gd name="connsiteX3" fmla="*/ 74771 w 299756"/>
                    <a:gd name="connsiteY3" fmla="*/ 13144 h 383952"/>
                    <a:gd name="connsiteX4" fmla="*/ 74771 w 299756"/>
                    <a:gd name="connsiteY4" fmla="*/ 161258 h 383952"/>
                    <a:gd name="connsiteX5" fmla="*/ 212979 w 299756"/>
                    <a:gd name="connsiteY5" fmla="*/ 5524 h 383952"/>
                    <a:gd name="connsiteX6" fmla="*/ 223361 w 299756"/>
                    <a:gd name="connsiteY6" fmla="*/ 0 h 383952"/>
                    <a:gd name="connsiteX7" fmla="*/ 278225 w 299756"/>
                    <a:gd name="connsiteY7" fmla="*/ 0 h 383952"/>
                    <a:gd name="connsiteX8" fmla="*/ 286988 w 299756"/>
                    <a:gd name="connsiteY8" fmla="*/ 19717 h 383952"/>
                    <a:gd name="connsiteX9" fmla="*/ 143828 w 299756"/>
                    <a:gd name="connsiteY9" fmla="*/ 180975 h 383952"/>
                    <a:gd name="connsiteX10" fmla="*/ 297371 w 299756"/>
                    <a:gd name="connsiteY10" fmla="*/ 364712 h 383952"/>
                    <a:gd name="connsiteX11" fmla="*/ 287464 w 299756"/>
                    <a:gd name="connsiteY11" fmla="*/ 383953 h 383952"/>
                    <a:gd name="connsiteX12" fmla="*/ 227647 w 299756"/>
                    <a:gd name="connsiteY12" fmla="*/ 383953 h 383952"/>
                    <a:gd name="connsiteX13" fmla="*/ 217742 w 299756"/>
                    <a:gd name="connsiteY13" fmla="*/ 380143 h 383952"/>
                    <a:gd name="connsiteX14" fmla="*/ 74581 w 299756"/>
                    <a:gd name="connsiteY14" fmla="*/ 203549 h 383952"/>
                    <a:gd name="connsiteX15" fmla="*/ 74581 w 299756"/>
                    <a:gd name="connsiteY15" fmla="*/ 370808 h 383952"/>
                    <a:gd name="connsiteX16" fmla="*/ 61436 w 299756"/>
                    <a:gd name="connsiteY16" fmla="*/ 383953 h 383952"/>
                    <a:gd name="connsiteX17" fmla="*/ 13145 w 299756"/>
                    <a:gd name="connsiteY17" fmla="*/ 383953 h 383952"/>
                    <a:gd name="connsiteX18" fmla="*/ 0 w 299756"/>
                    <a:gd name="connsiteY18" fmla="*/ 370808 h 383952"/>
                    <a:gd name="connsiteX19" fmla="*/ 0 w 299756"/>
                    <a:gd name="connsiteY19" fmla="*/ 13240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9756" h="383952">
                      <a:moveTo>
                        <a:pt x="191" y="13144"/>
                      </a:moveTo>
                      <a:cubicBezTo>
                        <a:pt x="191" y="6001"/>
                        <a:pt x="5715" y="0"/>
                        <a:pt x="13335" y="0"/>
                      </a:cubicBezTo>
                      <a:lnTo>
                        <a:pt x="61627" y="0"/>
                      </a:lnTo>
                      <a:cubicBezTo>
                        <a:pt x="68771" y="0"/>
                        <a:pt x="74771" y="6001"/>
                        <a:pt x="74771" y="13144"/>
                      </a:cubicBezTo>
                      <a:lnTo>
                        <a:pt x="74771" y="161258"/>
                      </a:lnTo>
                      <a:lnTo>
                        <a:pt x="212979" y="5524"/>
                      </a:lnTo>
                      <a:cubicBezTo>
                        <a:pt x="215170" y="2762"/>
                        <a:pt x="218504" y="0"/>
                        <a:pt x="223361" y="0"/>
                      </a:cubicBezTo>
                      <a:lnTo>
                        <a:pt x="278225" y="0"/>
                      </a:lnTo>
                      <a:cubicBezTo>
                        <a:pt x="288608" y="0"/>
                        <a:pt x="294132" y="11525"/>
                        <a:pt x="286988" y="19717"/>
                      </a:cubicBezTo>
                      <a:lnTo>
                        <a:pt x="143828" y="180975"/>
                      </a:lnTo>
                      <a:lnTo>
                        <a:pt x="297371" y="364712"/>
                      </a:lnTo>
                      <a:cubicBezTo>
                        <a:pt x="302895" y="371856"/>
                        <a:pt x="298513" y="383953"/>
                        <a:pt x="287464" y="383953"/>
                      </a:cubicBezTo>
                      <a:lnTo>
                        <a:pt x="227647" y="383953"/>
                      </a:lnTo>
                      <a:cubicBezTo>
                        <a:pt x="222123" y="383953"/>
                        <a:pt x="218885" y="381762"/>
                        <a:pt x="217742" y="380143"/>
                      </a:cubicBezTo>
                      <a:lnTo>
                        <a:pt x="74581" y="203549"/>
                      </a:lnTo>
                      <a:lnTo>
                        <a:pt x="74581" y="370808"/>
                      </a:lnTo>
                      <a:cubicBezTo>
                        <a:pt x="74581" y="377952"/>
                        <a:pt x="68580" y="383953"/>
                        <a:pt x="61436" y="383953"/>
                      </a:cubicBezTo>
                      <a:lnTo>
                        <a:pt x="13145" y="383953"/>
                      </a:lnTo>
                      <a:cubicBezTo>
                        <a:pt x="5429" y="383953"/>
                        <a:pt x="0" y="377952"/>
                        <a:pt x="0" y="370808"/>
                      </a:cubicBezTo>
                      <a:lnTo>
                        <a:pt x="0" y="132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6DFCC1EF-C935-FC29-8646-ADEDD49537E7}"/>
                    </a:ext>
                  </a:extLst>
                </p:cNvPr>
                <p:cNvSpPr/>
                <p:nvPr/>
              </p:nvSpPr>
              <p:spPr>
                <a:xfrm>
                  <a:off x="6210013" y="2751296"/>
                  <a:ext cx="71818" cy="383857"/>
                </a:xfrm>
                <a:custGeom>
                  <a:avLst/>
                  <a:gdLst>
                    <a:gd name="connsiteX0" fmla="*/ 0 w 71818"/>
                    <a:gd name="connsiteY0" fmla="*/ 10382 h 383857"/>
                    <a:gd name="connsiteX1" fmla="*/ 10382 w 71818"/>
                    <a:gd name="connsiteY1" fmla="*/ 0 h 383857"/>
                    <a:gd name="connsiteX2" fmla="*/ 61436 w 71818"/>
                    <a:gd name="connsiteY2" fmla="*/ 0 h 383857"/>
                    <a:gd name="connsiteX3" fmla="*/ 71819 w 71818"/>
                    <a:gd name="connsiteY3" fmla="*/ 10382 h 383857"/>
                    <a:gd name="connsiteX4" fmla="*/ 71819 w 71818"/>
                    <a:gd name="connsiteY4" fmla="*/ 373475 h 383857"/>
                    <a:gd name="connsiteX5" fmla="*/ 61436 w 71818"/>
                    <a:gd name="connsiteY5" fmla="*/ 383857 h 383857"/>
                    <a:gd name="connsiteX6" fmla="*/ 10382 w 71818"/>
                    <a:gd name="connsiteY6" fmla="*/ 383857 h 383857"/>
                    <a:gd name="connsiteX7" fmla="*/ 0 w 71818"/>
                    <a:gd name="connsiteY7" fmla="*/ 373475 h 383857"/>
                    <a:gd name="connsiteX8" fmla="*/ 0 w 71818"/>
                    <a:gd name="connsiteY8" fmla="*/ 10382 h 38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818" h="383857">
                      <a:moveTo>
                        <a:pt x="0" y="10382"/>
                      </a:moveTo>
                      <a:cubicBezTo>
                        <a:pt x="0" y="4858"/>
                        <a:pt x="4953" y="0"/>
                        <a:pt x="10382" y="0"/>
                      </a:cubicBezTo>
                      <a:lnTo>
                        <a:pt x="61436" y="0"/>
                      </a:lnTo>
                      <a:cubicBezTo>
                        <a:pt x="66961" y="0"/>
                        <a:pt x="71819" y="4953"/>
                        <a:pt x="71819" y="10382"/>
                      </a:cubicBezTo>
                      <a:lnTo>
                        <a:pt x="71819" y="373475"/>
                      </a:lnTo>
                      <a:cubicBezTo>
                        <a:pt x="71819" y="379000"/>
                        <a:pt x="66865" y="383857"/>
                        <a:pt x="61436" y="383857"/>
                      </a:cubicBezTo>
                      <a:lnTo>
                        <a:pt x="10382" y="383857"/>
                      </a:lnTo>
                      <a:cubicBezTo>
                        <a:pt x="4858" y="383857"/>
                        <a:pt x="0" y="378905"/>
                        <a:pt x="0" y="373475"/>
                      </a:cubicBezTo>
                      <a:lnTo>
                        <a:pt x="0" y="103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73220084-4C88-659A-2EF6-4D4FA251226A}"/>
                    </a:ext>
                  </a:extLst>
                </p:cNvPr>
                <p:cNvSpPr/>
                <p:nvPr/>
              </p:nvSpPr>
              <p:spPr>
                <a:xfrm>
                  <a:off x="6364795" y="2923508"/>
                  <a:ext cx="143065" cy="57054"/>
                </a:xfrm>
                <a:custGeom>
                  <a:avLst/>
                  <a:gdLst>
                    <a:gd name="connsiteX0" fmla="*/ 0 w 143065"/>
                    <a:gd name="connsiteY0" fmla="*/ 47149 h 57054"/>
                    <a:gd name="connsiteX1" fmla="*/ 0 w 143065"/>
                    <a:gd name="connsiteY1" fmla="*/ 10382 h 57054"/>
                    <a:gd name="connsiteX2" fmla="*/ 10382 w 143065"/>
                    <a:gd name="connsiteY2" fmla="*/ 0 h 57054"/>
                    <a:gd name="connsiteX3" fmla="*/ 132683 w 143065"/>
                    <a:gd name="connsiteY3" fmla="*/ 0 h 57054"/>
                    <a:gd name="connsiteX4" fmla="*/ 143065 w 143065"/>
                    <a:gd name="connsiteY4" fmla="*/ 10382 h 57054"/>
                    <a:gd name="connsiteX5" fmla="*/ 143065 w 143065"/>
                    <a:gd name="connsiteY5" fmla="*/ 47149 h 57054"/>
                    <a:gd name="connsiteX6" fmla="*/ 132683 w 143065"/>
                    <a:gd name="connsiteY6" fmla="*/ 57055 h 57054"/>
                    <a:gd name="connsiteX7" fmla="*/ 10382 w 143065"/>
                    <a:gd name="connsiteY7" fmla="*/ 57055 h 57054"/>
                    <a:gd name="connsiteX8" fmla="*/ 0 w 143065"/>
                    <a:gd name="connsiteY8" fmla="*/ 47149 h 57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065" h="57054">
                      <a:moveTo>
                        <a:pt x="0" y="47149"/>
                      </a:moveTo>
                      <a:lnTo>
                        <a:pt x="0" y="10382"/>
                      </a:lnTo>
                      <a:cubicBezTo>
                        <a:pt x="0" y="4382"/>
                        <a:pt x="4381" y="0"/>
                        <a:pt x="10382" y="0"/>
                      </a:cubicBezTo>
                      <a:lnTo>
                        <a:pt x="132683" y="0"/>
                      </a:lnTo>
                      <a:cubicBezTo>
                        <a:pt x="138684" y="0"/>
                        <a:pt x="143065" y="4382"/>
                        <a:pt x="143065" y="10382"/>
                      </a:cubicBezTo>
                      <a:lnTo>
                        <a:pt x="143065" y="47149"/>
                      </a:lnTo>
                      <a:cubicBezTo>
                        <a:pt x="143065" y="52673"/>
                        <a:pt x="138684" y="57055"/>
                        <a:pt x="132683" y="57055"/>
                      </a:cubicBezTo>
                      <a:lnTo>
                        <a:pt x="10382" y="57055"/>
                      </a:lnTo>
                      <a:cubicBezTo>
                        <a:pt x="4381" y="57055"/>
                        <a:pt x="0" y="52673"/>
                        <a:pt x="0" y="471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86DA8E7-4645-CA2F-ED8B-AE1C44CA19E7}"/>
                    </a:ext>
                  </a:extLst>
                </p:cNvPr>
                <p:cNvSpPr/>
                <p:nvPr/>
              </p:nvSpPr>
              <p:spPr>
                <a:xfrm>
                  <a:off x="6504368" y="2751296"/>
                  <a:ext cx="365847" cy="389381"/>
                </a:xfrm>
                <a:custGeom>
                  <a:avLst/>
                  <a:gdLst>
                    <a:gd name="connsiteX0" fmla="*/ 1111 w 365847"/>
                    <a:gd name="connsiteY0" fmla="*/ 14288 h 389381"/>
                    <a:gd name="connsiteX1" fmla="*/ 10445 w 365847"/>
                    <a:gd name="connsiteY1" fmla="*/ 0 h 389381"/>
                    <a:gd name="connsiteX2" fmla="*/ 66357 w 365847"/>
                    <a:gd name="connsiteY2" fmla="*/ 0 h 389381"/>
                    <a:gd name="connsiteX3" fmla="*/ 75692 w 365847"/>
                    <a:gd name="connsiteY3" fmla="*/ 6001 h 389381"/>
                    <a:gd name="connsiteX4" fmla="*/ 181038 w 365847"/>
                    <a:gd name="connsiteY4" fmla="*/ 241840 h 389381"/>
                    <a:gd name="connsiteX5" fmla="*/ 184848 w 365847"/>
                    <a:gd name="connsiteY5" fmla="*/ 241840 h 389381"/>
                    <a:gd name="connsiteX6" fmla="*/ 290195 w 365847"/>
                    <a:gd name="connsiteY6" fmla="*/ 6001 h 389381"/>
                    <a:gd name="connsiteX7" fmla="*/ 299529 w 365847"/>
                    <a:gd name="connsiteY7" fmla="*/ 0 h 389381"/>
                    <a:gd name="connsiteX8" fmla="*/ 355441 w 365847"/>
                    <a:gd name="connsiteY8" fmla="*/ 0 h 389381"/>
                    <a:gd name="connsiteX9" fmla="*/ 364775 w 365847"/>
                    <a:gd name="connsiteY9" fmla="*/ 14288 h 389381"/>
                    <a:gd name="connsiteX10" fmla="*/ 194754 w 365847"/>
                    <a:gd name="connsiteY10" fmla="*/ 383381 h 389381"/>
                    <a:gd name="connsiteX11" fmla="*/ 185420 w 365847"/>
                    <a:gd name="connsiteY11" fmla="*/ 389382 h 389381"/>
                    <a:gd name="connsiteX12" fmla="*/ 179895 w 365847"/>
                    <a:gd name="connsiteY12" fmla="*/ 389382 h 389381"/>
                    <a:gd name="connsiteX13" fmla="*/ 170561 w 365847"/>
                    <a:gd name="connsiteY13" fmla="*/ 383381 h 389381"/>
                    <a:gd name="connsiteX14" fmla="*/ 1111 w 365847"/>
                    <a:gd name="connsiteY14" fmla="*/ 14288 h 38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5847" h="389381">
                      <a:moveTo>
                        <a:pt x="1111" y="14288"/>
                      </a:moveTo>
                      <a:cubicBezTo>
                        <a:pt x="-2223" y="7144"/>
                        <a:pt x="2254" y="0"/>
                        <a:pt x="10445" y="0"/>
                      </a:cubicBezTo>
                      <a:lnTo>
                        <a:pt x="66357" y="0"/>
                      </a:lnTo>
                      <a:cubicBezTo>
                        <a:pt x="71310" y="0"/>
                        <a:pt x="74549" y="3334"/>
                        <a:pt x="75692" y="6001"/>
                      </a:cubicBezTo>
                      <a:lnTo>
                        <a:pt x="181038" y="241840"/>
                      </a:lnTo>
                      <a:lnTo>
                        <a:pt x="184848" y="241840"/>
                      </a:lnTo>
                      <a:lnTo>
                        <a:pt x="290195" y="6001"/>
                      </a:lnTo>
                      <a:cubicBezTo>
                        <a:pt x="291337" y="3238"/>
                        <a:pt x="294576" y="0"/>
                        <a:pt x="299529" y="0"/>
                      </a:cubicBezTo>
                      <a:lnTo>
                        <a:pt x="355441" y="0"/>
                      </a:lnTo>
                      <a:cubicBezTo>
                        <a:pt x="363632" y="0"/>
                        <a:pt x="368014" y="7144"/>
                        <a:pt x="364775" y="14288"/>
                      </a:cubicBezTo>
                      <a:lnTo>
                        <a:pt x="194754" y="383381"/>
                      </a:lnTo>
                      <a:cubicBezTo>
                        <a:pt x="193135" y="386620"/>
                        <a:pt x="190372" y="389382"/>
                        <a:pt x="185420" y="389382"/>
                      </a:cubicBezTo>
                      <a:lnTo>
                        <a:pt x="179895" y="389382"/>
                      </a:lnTo>
                      <a:cubicBezTo>
                        <a:pt x="174942" y="389382"/>
                        <a:pt x="172180" y="386620"/>
                        <a:pt x="170561" y="383381"/>
                      </a:cubicBezTo>
                      <a:lnTo>
                        <a:pt x="1111" y="14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96FF4CFE-3207-E5AF-A8D1-7E8189D23D96}"/>
                    </a:ext>
                  </a:extLst>
                </p:cNvPr>
                <p:cNvSpPr/>
                <p:nvPr/>
              </p:nvSpPr>
              <p:spPr>
                <a:xfrm>
                  <a:off x="6919054" y="2751296"/>
                  <a:ext cx="244030" cy="383666"/>
                </a:xfrm>
                <a:custGeom>
                  <a:avLst/>
                  <a:gdLst>
                    <a:gd name="connsiteX0" fmla="*/ 0 w 244030"/>
                    <a:gd name="connsiteY0" fmla="*/ 10382 h 383666"/>
                    <a:gd name="connsiteX1" fmla="*/ 10382 w 244030"/>
                    <a:gd name="connsiteY1" fmla="*/ 0 h 383666"/>
                    <a:gd name="connsiteX2" fmla="*/ 233648 w 244030"/>
                    <a:gd name="connsiteY2" fmla="*/ 0 h 383666"/>
                    <a:gd name="connsiteX3" fmla="*/ 244030 w 244030"/>
                    <a:gd name="connsiteY3" fmla="*/ 10382 h 383666"/>
                    <a:gd name="connsiteX4" fmla="*/ 244030 w 244030"/>
                    <a:gd name="connsiteY4" fmla="*/ 55340 h 383666"/>
                    <a:gd name="connsiteX5" fmla="*/ 233648 w 244030"/>
                    <a:gd name="connsiteY5" fmla="*/ 65722 h 383666"/>
                    <a:gd name="connsiteX6" fmla="*/ 71342 w 244030"/>
                    <a:gd name="connsiteY6" fmla="*/ 65722 h 383666"/>
                    <a:gd name="connsiteX7" fmla="*/ 71342 w 244030"/>
                    <a:gd name="connsiteY7" fmla="*/ 155638 h 383666"/>
                    <a:gd name="connsiteX8" fmla="*/ 206788 w 244030"/>
                    <a:gd name="connsiteY8" fmla="*/ 155638 h 383666"/>
                    <a:gd name="connsiteX9" fmla="*/ 217170 w 244030"/>
                    <a:gd name="connsiteY9" fmla="*/ 166021 h 383666"/>
                    <a:gd name="connsiteX10" fmla="*/ 217170 w 244030"/>
                    <a:gd name="connsiteY10" fmla="*/ 211550 h 383666"/>
                    <a:gd name="connsiteX11" fmla="*/ 206788 w 244030"/>
                    <a:gd name="connsiteY11" fmla="*/ 221932 h 383666"/>
                    <a:gd name="connsiteX12" fmla="*/ 71342 w 244030"/>
                    <a:gd name="connsiteY12" fmla="*/ 221932 h 383666"/>
                    <a:gd name="connsiteX13" fmla="*/ 71342 w 244030"/>
                    <a:gd name="connsiteY13" fmla="*/ 317944 h 383666"/>
                    <a:gd name="connsiteX14" fmla="*/ 233648 w 244030"/>
                    <a:gd name="connsiteY14" fmla="*/ 317944 h 383666"/>
                    <a:gd name="connsiteX15" fmla="*/ 244030 w 244030"/>
                    <a:gd name="connsiteY15" fmla="*/ 328327 h 383666"/>
                    <a:gd name="connsiteX16" fmla="*/ 244030 w 244030"/>
                    <a:gd name="connsiteY16" fmla="*/ 373285 h 383666"/>
                    <a:gd name="connsiteX17" fmla="*/ 233648 w 244030"/>
                    <a:gd name="connsiteY17" fmla="*/ 383667 h 383666"/>
                    <a:gd name="connsiteX18" fmla="*/ 10382 w 244030"/>
                    <a:gd name="connsiteY18" fmla="*/ 383667 h 383666"/>
                    <a:gd name="connsiteX19" fmla="*/ 0 w 244030"/>
                    <a:gd name="connsiteY19" fmla="*/ 373285 h 383666"/>
                    <a:gd name="connsiteX20" fmla="*/ 0 w 244030"/>
                    <a:gd name="connsiteY20" fmla="*/ 10192 h 383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44030" h="383666">
                      <a:moveTo>
                        <a:pt x="0" y="10382"/>
                      </a:moveTo>
                      <a:cubicBezTo>
                        <a:pt x="0" y="4858"/>
                        <a:pt x="4381" y="0"/>
                        <a:pt x="10382" y="0"/>
                      </a:cubicBezTo>
                      <a:lnTo>
                        <a:pt x="233648" y="0"/>
                      </a:lnTo>
                      <a:cubicBezTo>
                        <a:pt x="239649" y="0"/>
                        <a:pt x="244030" y="4953"/>
                        <a:pt x="244030" y="10382"/>
                      </a:cubicBezTo>
                      <a:lnTo>
                        <a:pt x="244030" y="55340"/>
                      </a:lnTo>
                      <a:cubicBezTo>
                        <a:pt x="244030" y="60865"/>
                        <a:pt x="239649" y="65722"/>
                        <a:pt x="233648" y="65722"/>
                      </a:cubicBezTo>
                      <a:lnTo>
                        <a:pt x="71342" y="65722"/>
                      </a:lnTo>
                      <a:lnTo>
                        <a:pt x="71342" y="155638"/>
                      </a:lnTo>
                      <a:lnTo>
                        <a:pt x="206788" y="155638"/>
                      </a:lnTo>
                      <a:cubicBezTo>
                        <a:pt x="212312" y="155638"/>
                        <a:pt x="217170" y="160592"/>
                        <a:pt x="217170" y="166021"/>
                      </a:cubicBezTo>
                      <a:lnTo>
                        <a:pt x="217170" y="211550"/>
                      </a:lnTo>
                      <a:cubicBezTo>
                        <a:pt x="217170" y="217551"/>
                        <a:pt x="212217" y="221932"/>
                        <a:pt x="206788" y="221932"/>
                      </a:cubicBezTo>
                      <a:lnTo>
                        <a:pt x="71342" y="221932"/>
                      </a:lnTo>
                      <a:lnTo>
                        <a:pt x="71342" y="317944"/>
                      </a:lnTo>
                      <a:lnTo>
                        <a:pt x="233648" y="317944"/>
                      </a:lnTo>
                      <a:cubicBezTo>
                        <a:pt x="239649" y="317944"/>
                        <a:pt x="244030" y="322897"/>
                        <a:pt x="244030" y="328327"/>
                      </a:cubicBezTo>
                      <a:lnTo>
                        <a:pt x="244030" y="373285"/>
                      </a:lnTo>
                      <a:cubicBezTo>
                        <a:pt x="244030" y="378809"/>
                        <a:pt x="239649" y="383667"/>
                        <a:pt x="233648" y="383667"/>
                      </a:cubicBezTo>
                      <a:lnTo>
                        <a:pt x="10382" y="383667"/>
                      </a:lnTo>
                      <a:cubicBezTo>
                        <a:pt x="4381" y="383667"/>
                        <a:pt x="0" y="378714"/>
                        <a:pt x="0" y="373285"/>
                      </a:cubicBezTo>
                      <a:lnTo>
                        <a:pt x="0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E1CE9C4E-D575-C6A6-4CDB-AD9F97905EB8}"/>
                    </a:ext>
                  </a:extLst>
                </p:cNvPr>
                <p:cNvSpPr/>
                <p:nvPr/>
              </p:nvSpPr>
              <p:spPr>
                <a:xfrm>
                  <a:off x="7241571" y="2751296"/>
                  <a:ext cx="286797" cy="383952"/>
                </a:xfrm>
                <a:custGeom>
                  <a:avLst/>
                  <a:gdLst>
                    <a:gd name="connsiteX0" fmla="*/ 0 w 286797"/>
                    <a:gd name="connsiteY0" fmla="*/ 10382 h 383952"/>
                    <a:gd name="connsiteX1" fmla="*/ 10382 w 286797"/>
                    <a:gd name="connsiteY1" fmla="*/ 0 h 383952"/>
                    <a:gd name="connsiteX2" fmla="*/ 167259 w 286797"/>
                    <a:gd name="connsiteY2" fmla="*/ 0 h 383952"/>
                    <a:gd name="connsiteX3" fmla="*/ 286798 w 286797"/>
                    <a:gd name="connsiteY3" fmla="*/ 117919 h 383952"/>
                    <a:gd name="connsiteX4" fmla="*/ 205645 w 286797"/>
                    <a:gd name="connsiteY4" fmla="*/ 228695 h 383952"/>
                    <a:gd name="connsiteX5" fmla="*/ 280797 w 286797"/>
                    <a:gd name="connsiteY5" fmla="*/ 368046 h 383952"/>
                    <a:gd name="connsiteX6" fmla="*/ 271463 w 286797"/>
                    <a:gd name="connsiteY6" fmla="*/ 383953 h 383952"/>
                    <a:gd name="connsiteX7" fmla="*/ 213836 w 286797"/>
                    <a:gd name="connsiteY7" fmla="*/ 383953 h 383952"/>
                    <a:gd name="connsiteX8" fmla="*/ 205073 w 286797"/>
                    <a:gd name="connsiteY8" fmla="*/ 379000 h 383952"/>
                    <a:gd name="connsiteX9" fmla="*/ 132112 w 286797"/>
                    <a:gd name="connsiteY9" fmla="*/ 233648 h 383952"/>
                    <a:gd name="connsiteX10" fmla="*/ 71247 w 286797"/>
                    <a:gd name="connsiteY10" fmla="*/ 233648 h 383952"/>
                    <a:gd name="connsiteX11" fmla="*/ 71247 w 286797"/>
                    <a:gd name="connsiteY11" fmla="*/ 373475 h 383952"/>
                    <a:gd name="connsiteX12" fmla="*/ 60865 w 286797"/>
                    <a:gd name="connsiteY12" fmla="*/ 383857 h 383952"/>
                    <a:gd name="connsiteX13" fmla="*/ 10382 w 286797"/>
                    <a:gd name="connsiteY13" fmla="*/ 383857 h 383952"/>
                    <a:gd name="connsiteX14" fmla="*/ 0 w 286797"/>
                    <a:gd name="connsiteY14" fmla="*/ 373475 h 383952"/>
                    <a:gd name="connsiteX15" fmla="*/ 0 w 286797"/>
                    <a:gd name="connsiteY15" fmla="*/ 10382 h 383952"/>
                    <a:gd name="connsiteX16" fmla="*/ 161258 w 286797"/>
                    <a:gd name="connsiteY16" fmla="*/ 174879 h 383952"/>
                    <a:gd name="connsiteX17" fmla="*/ 215551 w 286797"/>
                    <a:gd name="connsiteY17" fmla="*/ 118967 h 383952"/>
                    <a:gd name="connsiteX18" fmla="*/ 161258 w 286797"/>
                    <a:gd name="connsiteY18" fmla="*/ 65722 h 383952"/>
                    <a:gd name="connsiteX19" fmla="*/ 71819 w 286797"/>
                    <a:gd name="connsiteY19" fmla="*/ 65722 h 383952"/>
                    <a:gd name="connsiteX20" fmla="*/ 71819 w 286797"/>
                    <a:gd name="connsiteY20" fmla="*/ 174879 h 383952"/>
                    <a:gd name="connsiteX21" fmla="*/ 161258 w 286797"/>
                    <a:gd name="connsiteY21" fmla="*/ 174879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86797" h="383952">
                      <a:moveTo>
                        <a:pt x="0" y="10382"/>
                      </a:moveTo>
                      <a:cubicBezTo>
                        <a:pt x="0" y="4858"/>
                        <a:pt x="4382" y="0"/>
                        <a:pt x="10382" y="0"/>
                      </a:cubicBezTo>
                      <a:lnTo>
                        <a:pt x="167259" y="0"/>
                      </a:lnTo>
                      <a:cubicBezTo>
                        <a:pt x="233077" y="0"/>
                        <a:pt x="286798" y="52673"/>
                        <a:pt x="286798" y="117919"/>
                      </a:cubicBezTo>
                      <a:cubicBezTo>
                        <a:pt x="286798" y="168402"/>
                        <a:pt x="253365" y="209550"/>
                        <a:pt x="205645" y="228695"/>
                      </a:cubicBezTo>
                      <a:lnTo>
                        <a:pt x="280797" y="368046"/>
                      </a:lnTo>
                      <a:cubicBezTo>
                        <a:pt x="284607" y="375190"/>
                        <a:pt x="280797" y="383953"/>
                        <a:pt x="271463" y="383953"/>
                      </a:cubicBezTo>
                      <a:lnTo>
                        <a:pt x="213836" y="383953"/>
                      </a:lnTo>
                      <a:cubicBezTo>
                        <a:pt x="208883" y="383953"/>
                        <a:pt x="206121" y="381190"/>
                        <a:pt x="205073" y="379000"/>
                      </a:cubicBezTo>
                      <a:lnTo>
                        <a:pt x="132112" y="233648"/>
                      </a:lnTo>
                      <a:lnTo>
                        <a:pt x="71247" y="233648"/>
                      </a:lnTo>
                      <a:lnTo>
                        <a:pt x="71247" y="373475"/>
                      </a:lnTo>
                      <a:cubicBezTo>
                        <a:pt x="71247" y="379000"/>
                        <a:pt x="66294" y="383857"/>
                        <a:pt x="60865" y="383857"/>
                      </a:cubicBezTo>
                      <a:lnTo>
                        <a:pt x="10382" y="383857"/>
                      </a:lnTo>
                      <a:cubicBezTo>
                        <a:pt x="4382" y="383857"/>
                        <a:pt x="0" y="378905"/>
                        <a:pt x="0" y="373475"/>
                      </a:cubicBezTo>
                      <a:lnTo>
                        <a:pt x="0" y="10382"/>
                      </a:lnTo>
                      <a:close/>
                      <a:moveTo>
                        <a:pt x="161258" y="174879"/>
                      </a:moveTo>
                      <a:cubicBezTo>
                        <a:pt x="190310" y="174879"/>
                        <a:pt x="215551" y="149638"/>
                        <a:pt x="215551" y="118967"/>
                      </a:cubicBezTo>
                      <a:cubicBezTo>
                        <a:pt x="215551" y="89916"/>
                        <a:pt x="190310" y="65722"/>
                        <a:pt x="161258" y="65722"/>
                      </a:cubicBezTo>
                      <a:lnTo>
                        <a:pt x="71819" y="65722"/>
                      </a:lnTo>
                      <a:lnTo>
                        <a:pt x="71819" y="174879"/>
                      </a:lnTo>
                      <a:lnTo>
                        <a:pt x="161258" y="1748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B82B60A7-8C77-99B2-BB2C-E7531FE2BE7F}"/>
                    </a:ext>
                  </a:extLst>
                </p:cNvPr>
                <p:cNvSpPr/>
                <p:nvPr/>
              </p:nvSpPr>
              <p:spPr>
                <a:xfrm>
                  <a:off x="7927656" y="2745771"/>
                  <a:ext cx="394335" cy="394906"/>
                </a:xfrm>
                <a:custGeom>
                  <a:avLst/>
                  <a:gdLst>
                    <a:gd name="connsiteX0" fmla="*/ 196882 w 394335"/>
                    <a:gd name="connsiteY0" fmla="*/ 0 h 394906"/>
                    <a:gd name="connsiteX1" fmla="*/ 394335 w 394335"/>
                    <a:gd name="connsiteY1" fmla="*/ 198025 h 394906"/>
                    <a:gd name="connsiteX2" fmla="*/ 196882 w 394335"/>
                    <a:gd name="connsiteY2" fmla="*/ 394906 h 394906"/>
                    <a:gd name="connsiteX3" fmla="*/ 0 w 394335"/>
                    <a:gd name="connsiteY3" fmla="*/ 198025 h 394906"/>
                    <a:gd name="connsiteX4" fmla="*/ 196882 w 394335"/>
                    <a:gd name="connsiteY4" fmla="*/ 0 h 394906"/>
                    <a:gd name="connsiteX5" fmla="*/ 196882 w 394335"/>
                    <a:gd name="connsiteY5" fmla="*/ 323564 h 394906"/>
                    <a:gd name="connsiteX6" fmla="*/ 322993 w 394335"/>
                    <a:gd name="connsiteY6" fmla="*/ 197929 h 394906"/>
                    <a:gd name="connsiteX7" fmla="*/ 196882 w 394335"/>
                    <a:gd name="connsiteY7" fmla="*/ 71247 h 394906"/>
                    <a:gd name="connsiteX8" fmla="*/ 71247 w 394335"/>
                    <a:gd name="connsiteY8" fmla="*/ 197929 h 394906"/>
                    <a:gd name="connsiteX9" fmla="*/ 196882 w 394335"/>
                    <a:gd name="connsiteY9" fmla="*/ 323564 h 39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4335" h="394906">
                      <a:moveTo>
                        <a:pt x="196882" y="0"/>
                      </a:moveTo>
                      <a:cubicBezTo>
                        <a:pt x="306610" y="0"/>
                        <a:pt x="394335" y="88297"/>
                        <a:pt x="394335" y="198025"/>
                      </a:cubicBezTo>
                      <a:cubicBezTo>
                        <a:pt x="394335" y="307753"/>
                        <a:pt x="306610" y="394906"/>
                        <a:pt x="196882" y="394906"/>
                      </a:cubicBezTo>
                      <a:cubicBezTo>
                        <a:pt x="87154" y="394906"/>
                        <a:pt x="0" y="307658"/>
                        <a:pt x="0" y="198025"/>
                      </a:cubicBezTo>
                      <a:cubicBezTo>
                        <a:pt x="0" y="88392"/>
                        <a:pt x="87249" y="0"/>
                        <a:pt x="196882" y="0"/>
                      </a:cubicBezTo>
                      <a:close/>
                      <a:moveTo>
                        <a:pt x="196882" y="323564"/>
                      </a:moveTo>
                      <a:cubicBezTo>
                        <a:pt x="266033" y="323564"/>
                        <a:pt x="322993" y="267081"/>
                        <a:pt x="322993" y="197929"/>
                      </a:cubicBezTo>
                      <a:cubicBezTo>
                        <a:pt x="322993" y="128778"/>
                        <a:pt x="265938" y="71247"/>
                        <a:pt x="196882" y="71247"/>
                      </a:cubicBezTo>
                      <a:cubicBezTo>
                        <a:pt x="127825" y="71247"/>
                        <a:pt x="71247" y="128873"/>
                        <a:pt x="71247" y="197929"/>
                      </a:cubicBezTo>
                      <a:cubicBezTo>
                        <a:pt x="71247" y="266986"/>
                        <a:pt x="127731" y="323564"/>
                        <a:pt x="196882" y="3235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80A11297-92D7-9D25-458A-BC7A42210722}"/>
                    </a:ext>
                  </a:extLst>
                </p:cNvPr>
                <p:cNvSpPr/>
                <p:nvPr/>
              </p:nvSpPr>
              <p:spPr>
                <a:xfrm>
                  <a:off x="8368817" y="2745771"/>
                  <a:ext cx="252164" cy="394811"/>
                </a:xfrm>
                <a:custGeom>
                  <a:avLst/>
                  <a:gdLst>
                    <a:gd name="connsiteX0" fmla="*/ 2609 w 252164"/>
                    <a:gd name="connsiteY0" fmla="*/ 335661 h 394811"/>
                    <a:gd name="connsiteX1" fmla="*/ 22326 w 252164"/>
                    <a:gd name="connsiteY1" fmla="*/ 301657 h 394811"/>
                    <a:gd name="connsiteX2" fmla="*/ 40995 w 252164"/>
                    <a:gd name="connsiteY2" fmla="*/ 297847 h 394811"/>
                    <a:gd name="connsiteX3" fmla="*/ 123767 w 252164"/>
                    <a:gd name="connsiteY3" fmla="*/ 331851 h 394811"/>
                    <a:gd name="connsiteX4" fmla="*/ 173678 w 252164"/>
                    <a:gd name="connsiteY4" fmla="*/ 289655 h 394811"/>
                    <a:gd name="connsiteX5" fmla="*/ 104050 w 252164"/>
                    <a:gd name="connsiteY5" fmla="*/ 223838 h 394811"/>
                    <a:gd name="connsiteX6" fmla="*/ 895 w 252164"/>
                    <a:gd name="connsiteY6" fmla="*/ 105346 h 394811"/>
                    <a:gd name="connsiteX7" fmla="*/ 124338 w 252164"/>
                    <a:gd name="connsiteY7" fmla="*/ 0 h 394811"/>
                    <a:gd name="connsiteX8" fmla="*/ 234067 w 252164"/>
                    <a:gd name="connsiteY8" fmla="*/ 36767 h 394811"/>
                    <a:gd name="connsiteX9" fmla="*/ 237400 w 252164"/>
                    <a:gd name="connsiteY9" fmla="*/ 54864 h 394811"/>
                    <a:gd name="connsiteX10" fmla="*/ 216540 w 252164"/>
                    <a:gd name="connsiteY10" fmla="*/ 86106 h 394811"/>
                    <a:gd name="connsiteX11" fmla="*/ 197300 w 252164"/>
                    <a:gd name="connsiteY11" fmla="*/ 92678 h 394811"/>
                    <a:gd name="connsiteX12" fmla="*/ 121100 w 252164"/>
                    <a:gd name="connsiteY12" fmla="*/ 62484 h 394811"/>
                    <a:gd name="connsiteX13" fmla="*/ 72808 w 252164"/>
                    <a:gd name="connsiteY13" fmla="*/ 100870 h 394811"/>
                    <a:gd name="connsiteX14" fmla="*/ 137578 w 252164"/>
                    <a:gd name="connsiteY14" fmla="*/ 162306 h 394811"/>
                    <a:gd name="connsiteX15" fmla="*/ 252164 w 252164"/>
                    <a:gd name="connsiteY15" fmla="*/ 286226 h 394811"/>
                    <a:gd name="connsiteX16" fmla="*/ 126053 w 252164"/>
                    <a:gd name="connsiteY16" fmla="*/ 394811 h 394811"/>
                    <a:gd name="connsiteX17" fmla="*/ 5371 w 252164"/>
                    <a:gd name="connsiteY17" fmla="*/ 352044 h 394811"/>
                    <a:gd name="connsiteX18" fmla="*/ 2609 w 252164"/>
                    <a:gd name="connsiteY18" fmla="*/ 335566 h 39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2164" h="394811">
                      <a:moveTo>
                        <a:pt x="2609" y="335661"/>
                      </a:moveTo>
                      <a:lnTo>
                        <a:pt x="22326" y="301657"/>
                      </a:lnTo>
                      <a:cubicBezTo>
                        <a:pt x="26707" y="293942"/>
                        <a:pt x="36042" y="293942"/>
                        <a:pt x="40995" y="297847"/>
                      </a:cubicBezTo>
                      <a:cubicBezTo>
                        <a:pt x="43757" y="299466"/>
                        <a:pt x="88144" y="331851"/>
                        <a:pt x="123767" y="331851"/>
                      </a:cubicBezTo>
                      <a:cubicBezTo>
                        <a:pt x="152247" y="331851"/>
                        <a:pt x="173678" y="313182"/>
                        <a:pt x="173678" y="289655"/>
                      </a:cubicBezTo>
                      <a:cubicBezTo>
                        <a:pt x="173678" y="261652"/>
                        <a:pt x="150056" y="242506"/>
                        <a:pt x="104050" y="223838"/>
                      </a:cubicBezTo>
                      <a:cubicBezTo>
                        <a:pt x="52520" y="202978"/>
                        <a:pt x="895" y="170117"/>
                        <a:pt x="895" y="105346"/>
                      </a:cubicBezTo>
                      <a:cubicBezTo>
                        <a:pt x="895" y="56579"/>
                        <a:pt x="37090" y="0"/>
                        <a:pt x="124338" y="0"/>
                      </a:cubicBezTo>
                      <a:cubicBezTo>
                        <a:pt x="180250" y="0"/>
                        <a:pt x="223018" y="28480"/>
                        <a:pt x="234067" y="36767"/>
                      </a:cubicBezTo>
                      <a:cubicBezTo>
                        <a:pt x="239591" y="40100"/>
                        <a:pt x="241210" y="49339"/>
                        <a:pt x="237400" y="54864"/>
                      </a:cubicBezTo>
                      <a:lnTo>
                        <a:pt x="216540" y="86106"/>
                      </a:lnTo>
                      <a:cubicBezTo>
                        <a:pt x="212159" y="92678"/>
                        <a:pt x="203968" y="97060"/>
                        <a:pt x="197300" y="92678"/>
                      </a:cubicBezTo>
                      <a:cubicBezTo>
                        <a:pt x="192919" y="89916"/>
                        <a:pt x="151199" y="62484"/>
                        <a:pt x="121100" y="62484"/>
                      </a:cubicBezTo>
                      <a:cubicBezTo>
                        <a:pt x="91001" y="62484"/>
                        <a:pt x="72808" y="83344"/>
                        <a:pt x="72808" y="100870"/>
                      </a:cubicBezTo>
                      <a:cubicBezTo>
                        <a:pt x="72808" y="126683"/>
                        <a:pt x="93097" y="144209"/>
                        <a:pt x="137578" y="162306"/>
                      </a:cubicBezTo>
                      <a:cubicBezTo>
                        <a:pt x="190728" y="183737"/>
                        <a:pt x="252164" y="215551"/>
                        <a:pt x="252164" y="286226"/>
                      </a:cubicBezTo>
                      <a:cubicBezTo>
                        <a:pt x="252164" y="342709"/>
                        <a:pt x="203301" y="394811"/>
                        <a:pt x="126053" y="394811"/>
                      </a:cubicBezTo>
                      <a:cubicBezTo>
                        <a:pt x="56997" y="394811"/>
                        <a:pt x="16325" y="362426"/>
                        <a:pt x="5371" y="352044"/>
                      </a:cubicBezTo>
                      <a:cubicBezTo>
                        <a:pt x="418" y="347091"/>
                        <a:pt x="-2344" y="344329"/>
                        <a:pt x="2609" y="3355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A8EFFD48-09C0-E454-004E-9D957B69718A}"/>
                    </a:ext>
                  </a:extLst>
                </p:cNvPr>
                <p:cNvSpPr/>
                <p:nvPr/>
              </p:nvSpPr>
              <p:spPr>
                <a:xfrm>
                  <a:off x="8648413" y="2751391"/>
                  <a:ext cx="260413" cy="383762"/>
                </a:xfrm>
                <a:custGeom>
                  <a:avLst/>
                  <a:gdLst>
                    <a:gd name="connsiteX0" fmla="*/ 94298 w 260413"/>
                    <a:gd name="connsiteY0" fmla="*/ 65722 h 383762"/>
                    <a:gd name="connsiteX1" fmla="*/ 10383 w 260413"/>
                    <a:gd name="connsiteY1" fmla="*/ 65722 h 383762"/>
                    <a:gd name="connsiteX2" fmla="*/ 0 w 260413"/>
                    <a:gd name="connsiteY2" fmla="*/ 55340 h 383762"/>
                    <a:gd name="connsiteX3" fmla="*/ 0 w 260413"/>
                    <a:gd name="connsiteY3" fmla="*/ 10382 h 383762"/>
                    <a:gd name="connsiteX4" fmla="*/ 10383 w 260413"/>
                    <a:gd name="connsiteY4" fmla="*/ 0 h 383762"/>
                    <a:gd name="connsiteX5" fmla="*/ 250031 w 260413"/>
                    <a:gd name="connsiteY5" fmla="*/ 0 h 383762"/>
                    <a:gd name="connsiteX6" fmla="*/ 260414 w 260413"/>
                    <a:gd name="connsiteY6" fmla="*/ 10382 h 383762"/>
                    <a:gd name="connsiteX7" fmla="*/ 260414 w 260413"/>
                    <a:gd name="connsiteY7" fmla="*/ 55340 h 383762"/>
                    <a:gd name="connsiteX8" fmla="*/ 250031 w 260413"/>
                    <a:gd name="connsiteY8" fmla="*/ 65722 h 383762"/>
                    <a:gd name="connsiteX9" fmla="*/ 166116 w 260413"/>
                    <a:gd name="connsiteY9" fmla="*/ 65722 h 383762"/>
                    <a:gd name="connsiteX10" fmla="*/ 166116 w 260413"/>
                    <a:gd name="connsiteY10" fmla="*/ 373380 h 383762"/>
                    <a:gd name="connsiteX11" fmla="*/ 155734 w 260413"/>
                    <a:gd name="connsiteY11" fmla="*/ 383762 h 383762"/>
                    <a:gd name="connsiteX12" fmla="*/ 104680 w 260413"/>
                    <a:gd name="connsiteY12" fmla="*/ 383762 h 383762"/>
                    <a:gd name="connsiteX13" fmla="*/ 94298 w 260413"/>
                    <a:gd name="connsiteY13" fmla="*/ 373380 h 383762"/>
                    <a:gd name="connsiteX14" fmla="*/ 94298 w 260413"/>
                    <a:gd name="connsiteY14" fmla="*/ 65722 h 3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0413" h="383762">
                      <a:moveTo>
                        <a:pt x="94298" y="65722"/>
                      </a:moveTo>
                      <a:lnTo>
                        <a:pt x="10383" y="65722"/>
                      </a:lnTo>
                      <a:cubicBezTo>
                        <a:pt x="4382" y="65722"/>
                        <a:pt x="0" y="60770"/>
                        <a:pt x="0" y="55340"/>
                      </a:cubicBezTo>
                      <a:lnTo>
                        <a:pt x="0" y="10382"/>
                      </a:lnTo>
                      <a:cubicBezTo>
                        <a:pt x="0" y="4858"/>
                        <a:pt x="4382" y="0"/>
                        <a:pt x="10383" y="0"/>
                      </a:cubicBezTo>
                      <a:lnTo>
                        <a:pt x="250031" y="0"/>
                      </a:lnTo>
                      <a:cubicBezTo>
                        <a:pt x="256032" y="0"/>
                        <a:pt x="260414" y="4953"/>
                        <a:pt x="260414" y="10382"/>
                      </a:cubicBezTo>
                      <a:lnTo>
                        <a:pt x="260414" y="55340"/>
                      </a:lnTo>
                      <a:cubicBezTo>
                        <a:pt x="260414" y="60865"/>
                        <a:pt x="256032" y="65722"/>
                        <a:pt x="250031" y="65722"/>
                      </a:cubicBezTo>
                      <a:lnTo>
                        <a:pt x="166116" y="65722"/>
                      </a:lnTo>
                      <a:lnTo>
                        <a:pt x="166116" y="373380"/>
                      </a:lnTo>
                      <a:cubicBezTo>
                        <a:pt x="166116" y="378905"/>
                        <a:pt x="161163" y="383762"/>
                        <a:pt x="155734" y="383762"/>
                      </a:cubicBezTo>
                      <a:lnTo>
                        <a:pt x="104680" y="383762"/>
                      </a:lnTo>
                      <a:cubicBezTo>
                        <a:pt x="99156" y="383762"/>
                        <a:pt x="94298" y="378809"/>
                        <a:pt x="94298" y="373380"/>
                      </a:cubicBezTo>
                      <a:lnTo>
                        <a:pt x="94298" y="657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D395567B-0878-FD04-6DAD-686A693E715A}"/>
                    </a:ext>
                  </a:extLst>
                </p:cNvPr>
                <p:cNvSpPr/>
                <p:nvPr/>
              </p:nvSpPr>
              <p:spPr>
                <a:xfrm>
                  <a:off x="8934735" y="2745771"/>
                  <a:ext cx="394334" cy="394906"/>
                </a:xfrm>
                <a:custGeom>
                  <a:avLst/>
                  <a:gdLst>
                    <a:gd name="connsiteX0" fmla="*/ 196882 w 394334"/>
                    <a:gd name="connsiteY0" fmla="*/ 0 h 394906"/>
                    <a:gd name="connsiteX1" fmla="*/ 394335 w 394334"/>
                    <a:gd name="connsiteY1" fmla="*/ 198025 h 394906"/>
                    <a:gd name="connsiteX2" fmla="*/ 196882 w 394334"/>
                    <a:gd name="connsiteY2" fmla="*/ 394906 h 394906"/>
                    <a:gd name="connsiteX3" fmla="*/ 0 w 394334"/>
                    <a:gd name="connsiteY3" fmla="*/ 198025 h 394906"/>
                    <a:gd name="connsiteX4" fmla="*/ 196882 w 394334"/>
                    <a:gd name="connsiteY4" fmla="*/ 0 h 394906"/>
                    <a:gd name="connsiteX5" fmla="*/ 196882 w 394334"/>
                    <a:gd name="connsiteY5" fmla="*/ 323564 h 394906"/>
                    <a:gd name="connsiteX6" fmla="*/ 322993 w 394334"/>
                    <a:gd name="connsiteY6" fmla="*/ 197929 h 394906"/>
                    <a:gd name="connsiteX7" fmla="*/ 196882 w 394334"/>
                    <a:gd name="connsiteY7" fmla="*/ 71247 h 394906"/>
                    <a:gd name="connsiteX8" fmla="*/ 71247 w 394334"/>
                    <a:gd name="connsiteY8" fmla="*/ 197929 h 394906"/>
                    <a:gd name="connsiteX9" fmla="*/ 196882 w 394334"/>
                    <a:gd name="connsiteY9" fmla="*/ 323564 h 39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4334" h="394906">
                      <a:moveTo>
                        <a:pt x="196882" y="0"/>
                      </a:moveTo>
                      <a:cubicBezTo>
                        <a:pt x="306609" y="0"/>
                        <a:pt x="394335" y="88297"/>
                        <a:pt x="394335" y="198025"/>
                      </a:cubicBezTo>
                      <a:cubicBezTo>
                        <a:pt x="394335" y="307753"/>
                        <a:pt x="306609" y="394906"/>
                        <a:pt x="196882" y="394906"/>
                      </a:cubicBezTo>
                      <a:cubicBezTo>
                        <a:pt x="87153" y="394906"/>
                        <a:pt x="0" y="307658"/>
                        <a:pt x="0" y="198025"/>
                      </a:cubicBezTo>
                      <a:cubicBezTo>
                        <a:pt x="0" y="88392"/>
                        <a:pt x="87249" y="0"/>
                        <a:pt x="196882" y="0"/>
                      </a:cubicBezTo>
                      <a:close/>
                      <a:moveTo>
                        <a:pt x="196882" y="323564"/>
                      </a:moveTo>
                      <a:cubicBezTo>
                        <a:pt x="266033" y="323564"/>
                        <a:pt x="322993" y="267081"/>
                        <a:pt x="322993" y="197929"/>
                      </a:cubicBezTo>
                      <a:cubicBezTo>
                        <a:pt x="322993" y="128778"/>
                        <a:pt x="265938" y="71247"/>
                        <a:pt x="196882" y="71247"/>
                      </a:cubicBezTo>
                      <a:cubicBezTo>
                        <a:pt x="127825" y="71247"/>
                        <a:pt x="71247" y="128873"/>
                        <a:pt x="71247" y="197929"/>
                      </a:cubicBezTo>
                      <a:cubicBezTo>
                        <a:pt x="71247" y="266986"/>
                        <a:pt x="127730" y="323564"/>
                        <a:pt x="196882" y="3235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56CA178D-9457-1414-F691-652D7D690B90}"/>
                    </a:ext>
                  </a:extLst>
                </p:cNvPr>
                <p:cNvSpPr/>
                <p:nvPr/>
              </p:nvSpPr>
              <p:spPr>
                <a:xfrm>
                  <a:off x="7590853" y="2751296"/>
                  <a:ext cx="299756" cy="383952"/>
                </a:xfrm>
                <a:custGeom>
                  <a:avLst/>
                  <a:gdLst>
                    <a:gd name="connsiteX0" fmla="*/ 190 w 299756"/>
                    <a:gd name="connsiteY0" fmla="*/ 13144 h 383952"/>
                    <a:gd name="connsiteX1" fmla="*/ 13335 w 299756"/>
                    <a:gd name="connsiteY1" fmla="*/ 0 h 383952"/>
                    <a:gd name="connsiteX2" fmla="*/ 61627 w 299756"/>
                    <a:gd name="connsiteY2" fmla="*/ 0 h 383952"/>
                    <a:gd name="connsiteX3" fmla="*/ 74771 w 299756"/>
                    <a:gd name="connsiteY3" fmla="*/ 13144 h 383952"/>
                    <a:gd name="connsiteX4" fmla="*/ 74771 w 299756"/>
                    <a:gd name="connsiteY4" fmla="*/ 161258 h 383952"/>
                    <a:gd name="connsiteX5" fmla="*/ 212979 w 299756"/>
                    <a:gd name="connsiteY5" fmla="*/ 5524 h 383952"/>
                    <a:gd name="connsiteX6" fmla="*/ 223361 w 299756"/>
                    <a:gd name="connsiteY6" fmla="*/ 0 h 383952"/>
                    <a:gd name="connsiteX7" fmla="*/ 278225 w 299756"/>
                    <a:gd name="connsiteY7" fmla="*/ 0 h 383952"/>
                    <a:gd name="connsiteX8" fmla="*/ 286988 w 299756"/>
                    <a:gd name="connsiteY8" fmla="*/ 19717 h 383952"/>
                    <a:gd name="connsiteX9" fmla="*/ 143828 w 299756"/>
                    <a:gd name="connsiteY9" fmla="*/ 180975 h 383952"/>
                    <a:gd name="connsiteX10" fmla="*/ 297370 w 299756"/>
                    <a:gd name="connsiteY10" fmla="*/ 364712 h 383952"/>
                    <a:gd name="connsiteX11" fmla="*/ 287464 w 299756"/>
                    <a:gd name="connsiteY11" fmla="*/ 383953 h 383952"/>
                    <a:gd name="connsiteX12" fmla="*/ 227648 w 299756"/>
                    <a:gd name="connsiteY12" fmla="*/ 383953 h 383952"/>
                    <a:gd name="connsiteX13" fmla="*/ 217741 w 299756"/>
                    <a:gd name="connsiteY13" fmla="*/ 380143 h 383952"/>
                    <a:gd name="connsiteX14" fmla="*/ 74581 w 299756"/>
                    <a:gd name="connsiteY14" fmla="*/ 203549 h 383952"/>
                    <a:gd name="connsiteX15" fmla="*/ 74581 w 299756"/>
                    <a:gd name="connsiteY15" fmla="*/ 370808 h 383952"/>
                    <a:gd name="connsiteX16" fmla="*/ 61436 w 299756"/>
                    <a:gd name="connsiteY16" fmla="*/ 383953 h 383952"/>
                    <a:gd name="connsiteX17" fmla="*/ 13145 w 299756"/>
                    <a:gd name="connsiteY17" fmla="*/ 383953 h 383952"/>
                    <a:gd name="connsiteX18" fmla="*/ 0 w 299756"/>
                    <a:gd name="connsiteY18" fmla="*/ 370808 h 383952"/>
                    <a:gd name="connsiteX19" fmla="*/ 0 w 299756"/>
                    <a:gd name="connsiteY19" fmla="*/ 13240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9756" h="383952">
                      <a:moveTo>
                        <a:pt x="190" y="13144"/>
                      </a:moveTo>
                      <a:cubicBezTo>
                        <a:pt x="190" y="6001"/>
                        <a:pt x="5715" y="0"/>
                        <a:pt x="13335" y="0"/>
                      </a:cubicBezTo>
                      <a:lnTo>
                        <a:pt x="61627" y="0"/>
                      </a:lnTo>
                      <a:cubicBezTo>
                        <a:pt x="68771" y="0"/>
                        <a:pt x="74771" y="6001"/>
                        <a:pt x="74771" y="13144"/>
                      </a:cubicBezTo>
                      <a:lnTo>
                        <a:pt x="74771" y="161258"/>
                      </a:lnTo>
                      <a:lnTo>
                        <a:pt x="212979" y="5524"/>
                      </a:lnTo>
                      <a:cubicBezTo>
                        <a:pt x="215170" y="2762"/>
                        <a:pt x="218504" y="0"/>
                        <a:pt x="223361" y="0"/>
                      </a:cubicBezTo>
                      <a:lnTo>
                        <a:pt x="278225" y="0"/>
                      </a:lnTo>
                      <a:cubicBezTo>
                        <a:pt x="288607" y="0"/>
                        <a:pt x="294132" y="11525"/>
                        <a:pt x="286988" y="19717"/>
                      </a:cubicBezTo>
                      <a:lnTo>
                        <a:pt x="143828" y="180975"/>
                      </a:lnTo>
                      <a:lnTo>
                        <a:pt x="297370" y="364712"/>
                      </a:lnTo>
                      <a:cubicBezTo>
                        <a:pt x="302895" y="371856"/>
                        <a:pt x="298514" y="383953"/>
                        <a:pt x="287464" y="383953"/>
                      </a:cubicBezTo>
                      <a:lnTo>
                        <a:pt x="227648" y="383953"/>
                      </a:lnTo>
                      <a:cubicBezTo>
                        <a:pt x="222123" y="383953"/>
                        <a:pt x="218884" y="381762"/>
                        <a:pt x="217741" y="380143"/>
                      </a:cubicBezTo>
                      <a:lnTo>
                        <a:pt x="74581" y="203549"/>
                      </a:lnTo>
                      <a:lnTo>
                        <a:pt x="74581" y="370808"/>
                      </a:lnTo>
                      <a:cubicBezTo>
                        <a:pt x="74581" y="377952"/>
                        <a:pt x="68580" y="383953"/>
                        <a:pt x="61436" y="383953"/>
                      </a:cubicBezTo>
                      <a:lnTo>
                        <a:pt x="13145" y="383953"/>
                      </a:lnTo>
                      <a:cubicBezTo>
                        <a:pt x="5429" y="383953"/>
                        <a:pt x="0" y="377952"/>
                        <a:pt x="0" y="370808"/>
                      </a:cubicBezTo>
                      <a:lnTo>
                        <a:pt x="0" y="132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</p:grp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9BED4A3A-69EE-65E8-2622-2CC092F67BFC}"/>
                </a:ext>
              </a:extLst>
            </p:cNvPr>
            <p:cNvSpPr/>
            <p:nvPr/>
          </p:nvSpPr>
          <p:spPr>
            <a:xfrm>
              <a:off x="2862166" y="1476375"/>
              <a:ext cx="3279338" cy="3905154"/>
            </a:xfrm>
            <a:custGeom>
              <a:avLst/>
              <a:gdLst>
                <a:gd name="connsiteX0" fmla="*/ 3238976 w 3279338"/>
                <a:gd name="connsiteY0" fmla="*/ 3669602 h 3905154"/>
                <a:gd name="connsiteX1" fmla="*/ 3134011 w 3279338"/>
                <a:gd name="connsiteY1" fmla="*/ 3629597 h 3905154"/>
                <a:gd name="connsiteX2" fmla="*/ 2813495 w 3279338"/>
                <a:gd name="connsiteY2" fmla="*/ 2433542 h 3905154"/>
                <a:gd name="connsiteX3" fmla="*/ 2900553 w 3279338"/>
                <a:gd name="connsiteY3" fmla="*/ 2287905 h 3905154"/>
                <a:gd name="connsiteX4" fmla="*/ 2735104 w 3279338"/>
                <a:gd name="connsiteY4" fmla="*/ 2122456 h 3905154"/>
                <a:gd name="connsiteX5" fmla="*/ 2608326 w 3279338"/>
                <a:gd name="connsiteY5" fmla="*/ 2181797 h 3905154"/>
                <a:gd name="connsiteX6" fmla="*/ 1796891 w 3279338"/>
                <a:gd name="connsiteY6" fmla="*/ 1713357 h 3905154"/>
                <a:gd name="connsiteX7" fmla="*/ 1804511 w 3279338"/>
                <a:gd name="connsiteY7" fmla="*/ 1655921 h 3905154"/>
                <a:gd name="connsiteX8" fmla="*/ 1676114 w 3279338"/>
                <a:gd name="connsiteY8" fmla="*/ 1455896 h 3905154"/>
                <a:gd name="connsiteX9" fmla="*/ 1892713 w 3279338"/>
                <a:gd name="connsiteY9" fmla="*/ 868966 h 3905154"/>
                <a:gd name="connsiteX10" fmla="*/ 1970723 w 3279338"/>
                <a:gd name="connsiteY10" fmla="*/ 883253 h 3905154"/>
                <a:gd name="connsiteX11" fmla="*/ 2190941 w 3279338"/>
                <a:gd name="connsiteY11" fmla="*/ 663035 h 3905154"/>
                <a:gd name="connsiteX12" fmla="*/ 2170652 w 3279338"/>
                <a:gd name="connsiteY12" fmla="*/ 570929 h 3905154"/>
                <a:gd name="connsiteX13" fmla="*/ 2465070 w 3279338"/>
                <a:gd name="connsiteY13" fmla="*/ 372904 h 3905154"/>
                <a:gd name="connsiteX14" fmla="*/ 2623566 w 3279338"/>
                <a:gd name="connsiteY14" fmla="*/ 440531 h 3905154"/>
                <a:gd name="connsiteX15" fmla="*/ 2843784 w 3279338"/>
                <a:gd name="connsiteY15" fmla="*/ 220313 h 3905154"/>
                <a:gd name="connsiteX16" fmla="*/ 2623661 w 3279338"/>
                <a:gd name="connsiteY16" fmla="*/ 0 h 3905154"/>
                <a:gd name="connsiteX17" fmla="*/ 2403443 w 3279338"/>
                <a:gd name="connsiteY17" fmla="*/ 220218 h 3905154"/>
                <a:gd name="connsiteX18" fmla="*/ 2431066 w 3279338"/>
                <a:gd name="connsiteY18" fmla="*/ 326898 h 3905154"/>
                <a:gd name="connsiteX19" fmla="*/ 2140172 w 3279338"/>
                <a:gd name="connsiteY19" fmla="*/ 522542 h 3905154"/>
                <a:gd name="connsiteX20" fmla="*/ 1970723 w 3279338"/>
                <a:gd name="connsiteY20" fmla="*/ 442817 h 3905154"/>
                <a:gd name="connsiteX21" fmla="*/ 1750981 w 3279338"/>
                <a:gd name="connsiteY21" fmla="*/ 649129 h 3905154"/>
                <a:gd name="connsiteX22" fmla="*/ 1298067 w 3279338"/>
                <a:gd name="connsiteY22" fmla="*/ 649129 h 3905154"/>
                <a:gd name="connsiteX23" fmla="*/ 1160240 w 3279338"/>
                <a:gd name="connsiteY23" fmla="*/ 515017 h 3905154"/>
                <a:gd name="connsiteX24" fmla="*/ 1050893 w 3279338"/>
                <a:gd name="connsiteY24" fmla="*/ 569214 h 3905154"/>
                <a:gd name="connsiteX25" fmla="*/ 513302 w 3279338"/>
                <a:gd name="connsiteY25" fmla="*/ 258890 h 3905154"/>
                <a:gd name="connsiteX26" fmla="*/ 520160 w 3279338"/>
                <a:gd name="connsiteY26" fmla="*/ 216122 h 3905154"/>
                <a:gd name="connsiteX27" fmla="*/ 382048 w 3279338"/>
                <a:gd name="connsiteY27" fmla="*/ 78010 h 3905154"/>
                <a:gd name="connsiteX28" fmla="*/ 244031 w 3279338"/>
                <a:gd name="connsiteY28" fmla="*/ 216122 h 3905154"/>
                <a:gd name="connsiteX29" fmla="*/ 382048 w 3279338"/>
                <a:gd name="connsiteY29" fmla="*/ 354140 h 3905154"/>
                <a:gd name="connsiteX30" fmla="*/ 484537 w 3279338"/>
                <a:gd name="connsiteY30" fmla="*/ 308229 h 3905154"/>
                <a:gd name="connsiteX31" fmla="*/ 1026033 w 3279338"/>
                <a:gd name="connsiteY31" fmla="*/ 620840 h 3905154"/>
                <a:gd name="connsiteX32" fmla="*/ 1022033 w 3279338"/>
                <a:gd name="connsiteY32" fmla="*/ 653129 h 3905154"/>
                <a:gd name="connsiteX33" fmla="*/ 1160145 w 3279338"/>
                <a:gd name="connsiteY33" fmla="*/ 791147 h 3905154"/>
                <a:gd name="connsiteX34" fmla="*/ 1287590 w 3279338"/>
                <a:gd name="connsiteY34" fmla="*/ 706184 h 3905154"/>
                <a:gd name="connsiteX35" fmla="*/ 1287875 w 3279338"/>
                <a:gd name="connsiteY35" fmla="*/ 706184 h 3905154"/>
                <a:gd name="connsiteX36" fmla="*/ 1754791 w 3279338"/>
                <a:gd name="connsiteY36" fmla="*/ 706184 h 3905154"/>
                <a:gd name="connsiteX37" fmla="*/ 1776698 w 3279338"/>
                <a:gd name="connsiteY37" fmla="*/ 767048 h 3905154"/>
                <a:gd name="connsiteX38" fmla="*/ 1144238 w 3279338"/>
                <a:gd name="connsiteY38" fmla="*/ 1192435 h 3905154"/>
                <a:gd name="connsiteX39" fmla="*/ 1138714 w 3279338"/>
                <a:gd name="connsiteY39" fmla="*/ 1197388 h 3905154"/>
                <a:gd name="connsiteX40" fmla="*/ 1050608 w 3279338"/>
                <a:gd name="connsiteY40" fmla="*/ 1165479 h 3905154"/>
                <a:gd name="connsiteX41" fmla="*/ 912495 w 3279338"/>
                <a:gd name="connsiteY41" fmla="*/ 1303592 h 3905154"/>
                <a:gd name="connsiteX42" fmla="*/ 1050608 w 3279338"/>
                <a:gd name="connsiteY42" fmla="*/ 1441609 h 3905154"/>
                <a:gd name="connsiteX43" fmla="*/ 1188720 w 3279338"/>
                <a:gd name="connsiteY43" fmla="*/ 1303592 h 3905154"/>
                <a:gd name="connsiteX44" fmla="*/ 1173671 w 3279338"/>
                <a:gd name="connsiteY44" fmla="*/ 1241203 h 3905154"/>
                <a:gd name="connsiteX45" fmla="*/ 1176147 w 3279338"/>
                <a:gd name="connsiteY45" fmla="*/ 1239774 h 3905154"/>
                <a:gd name="connsiteX46" fmla="*/ 1810131 w 3279338"/>
                <a:gd name="connsiteY46" fmla="*/ 813340 h 3905154"/>
                <a:gd name="connsiteX47" fmla="*/ 1842040 w 3279338"/>
                <a:gd name="connsiteY47" fmla="*/ 841438 h 3905154"/>
                <a:gd name="connsiteX48" fmla="*/ 1621536 w 3279338"/>
                <a:gd name="connsiteY48" fmla="*/ 1438847 h 3905154"/>
                <a:gd name="connsiteX49" fmla="*/ 1584293 w 3279338"/>
                <a:gd name="connsiteY49" fmla="*/ 1435608 h 3905154"/>
                <a:gd name="connsiteX50" fmla="*/ 1364075 w 3279338"/>
                <a:gd name="connsiteY50" fmla="*/ 1655826 h 3905154"/>
                <a:gd name="connsiteX51" fmla="*/ 1471613 w 3279338"/>
                <a:gd name="connsiteY51" fmla="*/ 1844993 h 3905154"/>
                <a:gd name="connsiteX52" fmla="*/ 1260253 w 3279338"/>
                <a:gd name="connsiteY52" fmla="*/ 2417636 h 3905154"/>
                <a:gd name="connsiteX53" fmla="*/ 1232154 w 3279338"/>
                <a:gd name="connsiteY53" fmla="*/ 2415064 h 3905154"/>
                <a:gd name="connsiteX54" fmla="*/ 1105376 w 3279338"/>
                <a:gd name="connsiteY54" fmla="*/ 2474405 h 3905154"/>
                <a:gd name="connsiteX55" fmla="*/ 269272 w 3279338"/>
                <a:gd name="connsiteY55" fmla="*/ 1991678 h 3905154"/>
                <a:gd name="connsiteX56" fmla="*/ 276130 w 3279338"/>
                <a:gd name="connsiteY56" fmla="*/ 1948910 h 3905154"/>
                <a:gd name="connsiteX57" fmla="*/ 138113 w 3279338"/>
                <a:gd name="connsiteY57" fmla="*/ 1810798 h 3905154"/>
                <a:gd name="connsiteX58" fmla="*/ 0 w 3279338"/>
                <a:gd name="connsiteY58" fmla="*/ 1948910 h 3905154"/>
                <a:gd name="connsiteX59" fmla="*/ 138113 w 3279338"/>
                <a:gd name="connsiteY59" fmla="*/ 2087023 h 3905154"/>
                <a:gd name="connsiteX60" fmla="*/ 240602 w 3279338"/>
                <a:gd name="connsiteY60" fmla="*/ 2041112 h 3905154"/>
                <a:gd name="connsiteX61" fmla="*/ 1076897 w 3279338"/>
                <a:gd name="connsiteY61" fmla="*/ 2523935 h 3905154"/>
                <a:gd name="connsiteX62" fmla="*/ 1066705 w 3279338"/>
                <a:gd name="connsiteY62" fmla="*/ 2580608 h 3905154"/>
                <a:gd name="connsiteX63" fmla="*/ 1232154 w 3279338"/>
                <a:gd name="connsiteY63" fmla="*/ 2746058 h 3905154"/>
                <a:gd name="connsiteX64" fmla="*/ 1397603 w 3279338"/>
                <a:gd name="connsiteY64" fmla="*/ 2580608 h 3905154"/>
                <a:gd name="connsiteX65" fmla="*/ 1313974 w 3279338"/>
                <a:gd name="connsiteY65" fmla="*/ 2436971 h 3905154"/>
                <a:gd name="connsiteX66" fmla="*/ 1524095 w 3279338"/>
                <a:gd name="connsiteY66" fmla="*/ 1867662 h 3905154"/>
                <a:gd name="connsiteX67" fmla="*/ 1584293 w 3279338"/>
                <a:gd name="connsiteY67" fmla="*/ 1876044 h 3905154"/>
                <a:gd name="connsiteX68" fmla="*/ 1774698 w 3279338"/>
                <a:gd name="connsiteY68" fmla="*/ 1766316 h 3905154"/>
                <a:gd name="connsiteX69" fmla="*/ 2579846 w 3279338"/>
                <a:gd name="connsiteY69" fmla="*/ 2231136 h 3905154"/>
                <a:gd name="connsiteX70" fmla="*/ 2569655 w 3279338"/>
                <a:gd name="connsiteY70" fmla="*/ 2287810 h 3905154"/>
                <a:gd name="connsiteX71" fmla="*/ 2735104 w 3279338"/>
                <a:gd name="connsiteY71" fmla="*/ 2453259 h 3905154"/>
                <a:gd name="connsiteX72" fmla="*/ 2759202 w 3279338"/>
                <a:gd name="connsiteY72" fmla="*/ 2451259 h 3905154"/>
                <a:gd name="connsiteX73" fmla="*/ 3078861 w 3279338"/>
                <a:gd name="connsiteY73" fmla="*/ 3644074 h 3905154"/>
                <a:gd name="connsiteX74" fmla="*/ 3043714 w 3279338"/>
                <a:gd name="connsiteY74" fmla="*/ 3669506 h 3905154"/>
                <a:gd name="connsiteX75" fmla="*/ 3043714 w 3279338"/>
                <a:gd name="connsiteY75" fmla="*/ 3864769 h 3905154"/>
                <a:gd name="connsiteX76" fmla="*/ 3141345 w 3279338"/>
                <a:gd name="connsiteY76" fmla="*/ 3905155 h 3905154"/>
                <a:gd name="connsiteX77" fmla="*/ 3238976 w 3279338"/>
                <a:gd name="connsiteY77" fmla="*/ 3864769 h 3905154"/>
                <a:gd name="connsiteX78" fmla="*/ 3238976 w 3279338"/>
                <a:gd name="connsiteY78" fmla="*/ 3669506 h 3905154"/>
                <a:gd name="connsiteX79" fmla="*/ 2623661 w 3279338"/>
                <a:gd name="connsiteY79" fmla="*/ 57055 h 3905154"/>
                <a:gd name="connsiteX80" fmla="*/ 2786825 w 3279338"/>
                <a:gd name="connsiteY80" fmla="*/ 220218 h 3905154"/>
                <a:gd name="connsiteX81" fmla="*/ 2623661 w 3279338"/>
                <a:gd name="connsiteY81" fmla="*/ 383381 h 3905154"/>
                <a:gd name="connsiteX82" fmla="*/ 2460498 w 3279338"/>
                <a:gd name="connsiteY82" fmla="*/ 220218 h 3905154"/>
                <a:gd name="connsiteX83" fmla="*/ 2623661 w 3279338"/>
                <a:gd name="connsiteY83" fmla="*/ 57055 h 3905154"/>
                <a:gd name="connsiteX84" fmla="*/ 382143 w 3279338"/>
                <a:gd name="connsiteY84" fmla="*/ 297085 h 3905154"/>
                <a:gd name="connsiteX85" fmla="*/ 301181 w 3279338"/>
                <a:gd name="connsiteY85" fmla="*/ 216122 h 3905154"/>
                <a:gd name="connsiteX86" fmla="*/ 382143 w 3279338"/>
                <a:gd name="connsiteY86" fmla="*/ 135160 h 3905154"/>
                <a:gd name="connsiteX87" fmla="*/ 463106 w 3279338"/>
                <a:gd name="connsiteY87" fmla="*/ 216122 h 3905154"/>
                <a:gd name="connsiteX88" fmla="*/ 382143 w 3279338"/>
                <a:gd name="connsiteY88" fmla="*/ 297085 h 3905154"/>
                <a:gd name="connsiteX89" fmla="*/ 1160336 w 3279338"/>
                <a:gd name="connsiteY89" fmla="*/ 734187 h 3905154"/>
                <a:gd name="connsiteX90" fmla="*/ 1079373 w 3279338"/>
                <a:gd name="connsiteY90" fmla="*/ 653225 h 3905154"/>
                <a:gd name="connsiteX91" fmla="*/ 1160336 w 3279338"/>
                <a:gd name="connsiteY91" fmla="*/ 572262 h 3905154"/>
                <a:gd name="connsiteX92" fmla="*/ 1241298 w 3279338"/>
                <a:gd name="connsiteY92" fmla="*/ 653225 h 3905154"/>
                <a:gd name="connsiteX93" fmla="*/ 1160336 w 3279338"/>
                <a:gd name="connsiteY93" fmla="*/ 734187 h 3905154"/>
                <a:gd name="connsiteX94" fmla="*/ 1050798 w 3279338"/>
                <a:gd name="connsiteY94" fmla="*/ 1384649 h 3905154"/>
                <a:gd name="connsiteX95" fmla="*/ 969836 w 3279338"/>
                <a:gd name="connsiteY95" fmla="*/ 1303687 h 3905154"/>
                <a:gd name="connsiteX96" fmla="*/ 1050798 w 3279338"/>
                <a:gd name="connsiteY96" fmla="*/ 1222724 h 3905154"/>
                <a:gd name="connsiteX97" fmla="*/ 1131761 w 3279338"/>
                <a:gd name="connsiteY97" fmla="*/ 1303687 h 3905154"/>
                <a:gd name="connsiteX98" fmla="*/ 1050798 w 3279338"/>
                <a:gd name="connsiteY98" fmla="*/ 1384649 h 3905154"/>
                <a:gd name="connsiteX99" fmla="*/ 1970913 w 3279338"/>
                <a:gd name="connsiteY99" fmla="*/ 499872 h 3905154"/>
                <a:gd name="connsiteX100" fmla="*/ 2134076 w 3279338"/>
                <a:gd name="connsiteY100" fmla="*/ 663035 h 3905154"/>
                <a:gd name="connsiteX101" fmla="*/ 1970913 w 3279338"/>
                <a:gd name="connsiteY101" fmla="*/ 826199 h 3905154"/>
                <a:gd name="connsiteX102" fmla="*/ 1807750 w 3279338"/>
                <a:gd name="connsiteY102" fmla="*/ 663035 h 3905154"/>
                <a:gd name="connsiteX103" fmla="*/ 1970913 w 3279338"/>
                <a:gd name="connsiteY103" fmla="*/ 499872 h 3905154"/>
                <a:gd name="connsiteX104" fmla="*/ 138208 w 3279338"/>
                <a:gd name="connsiteY104" fmla="*/ 2029968 h 3905154"/>
                <a:gd name="connsiteX105" fmla="*/ 57245 w 3279338"/>
                <a:gd name="connsiteY105" fmla="*/ 1949006 h 3905154"/>
                <a:gd name="connsiteX106" fmla="*/ 138208 w 3279338"/>
                <a:gd name="connsiteY106" fmla="*/ 1868043 h 3905154"/>
                <a:gd name="connsiteX107" fmla="*/ 219170 w 3279338"/>
                <a:gd name="connsiteY107" fmla="*/ 1949006 h 3905154"/>
                <a:gd name="connsiteX108" fmla="*/ 138208 w 3279338"/>
                <a:gd name="connsiteY108" fmla="*/ 2029968 h 3905154"/>
                <a:gd name="connsiteX109" fmla="*/ 1232249 w 3279338"/>
                <a:gd name="connsiteY109" fmla="*/ 2689003 h 3905154"/>
                <a:gd name="connsiteX110" fmla="*/ 1123855 w 3279338"/>
                <a:gd name="connsiteY110" fmla="*/ 2580608 h 3905154"/>
                <a:gd name="connsiteX111" fmla="*/ 1232249 w 3279338"/>
                <a:gd name="connsiteY111" fmla="*/ 2472214 h 3905154"/>
                <a:gd name="connsiteX112" fmla="*/ 1340644 w 3279338"/>
                <a:gd name="connsiteY112" fmla="*/ 2580608 h 3905154"/>
                <a:gd name="connsiteX113" fmla="*/ 1232249 w 3279338"/>
                <a:gd name="connsiteY113" fmla="*/ 2689003 h 3905154"/>
                <a:gd name="connsiteX114" fmla="*/ 1584389 w 3279338"/>
                <a:gd name="connsiteY114" fmla="*/ 1819085 h 3905154"/>
                <a:gd name="connsiteX115" fmla="*/ 1421225 w 3279338"/>
                <a:gd name="connsiteY115" fmla="*/ 1655921 h 3905154"/>
                <a:gd name="connsiteX116" fmla="*/ 1584389 w 3279338"/>
                <a:gd name="connsiteY116" fmla="*/ 1492758 h 3905154"/>
                <a:gd name="connsiteX117" fmla="*/ 1747552 w 3279338"/>
                <a:gd name="connsiteY117" fmla="*/ 1655921 h 3905154"/>
                <a:gd name="connsiteX118" fmla="*/ 1584389 w 3279338"/>
                <a:gd name="connsiteY118" fmla="*/ 1819085 h 3905154"/>
                <a:gd name="connsiteX119" fmla="*/ 2626805 w 3279338"/>
                <a:gd name="connsiteY119" fmla="*/ 2288000 h 3905154"/>
                <a:gd name="connsiteX120" fmla="*/ 2735199 w 3279338"/>
                <a:gd name="connsiteY120" fmla="*/ 2179606 h 3905154"/>
                <a:gd name="connsiteX121" fmla="*/ 2843594 w 3279338"/>
                <a:gd name="connsiteY121" fmla="*/ 2288000 h 3905154"/>
                <a:gd name="connsiteX122" fmla="*/ 2735199 w 3279338"/>
                <a:gd name="connsiteY122" fmla="*/ 2396395 h 3905154"/>
                <a:gd name="connsiteX123" fmla="*/ 2626805 w 3279338"/>
                <a:gd name="connsiteY123" fmla="*/ 2288000 h 3905154"/>
                <a:gd name="connsiteX124" fmla="*/ 3198686 w 3279338"/>
                <a:gd name="connsiteY124" fmla="*/ 3824573 h 3905154"/>
                <a:gd name="connsiteX125" fmla="*/ 3084100 w 3279338"/>
                <a:gd name="connsiteY125" fmla="*/ 3824573 h 3905154"/>
                <a:gd name="connsiteX126" fmla="*/ 3084100 w 3279338"/>
                <a:gd name="connsiteY126" fmla="*/ 3709988 h 3905154"/>
                <a:gd name="connsiteX127" fmla="*/ 3141345 w 3279338"/>
                <a:gd name="connsiteY127" fmla="*/ 3686270 h 3905154"/>
                <a:gd name="connsiteX128" fmla="*/ 3198590 w 3279338"/>
                <a:gd name="connsiteY128" fmla="*/ 3709988 h 3905154"/>
                <a:gd name="connsiteX129" fmla="*/ 3198590 w 3279338"/>
                <a:gd name="connsiteY129" fmla="*/ 3824573 h 390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279338" h="3905154">
                  <a:moveTo>
                    <a:pt x="3238976" y="3669602"/>
                  </a:moveTo>
                  <a:cubicBezTo>
                    <a:pt x="3210211" y="3640836"/>
                    <a:pt x="3171730" y="3627596"/>
                    <a:pt x="3134011" y="3629597"/>
                  </a:cubicBezTo>
                  <a:lnTo>
                    <a:pt x="2813495" y="2433542"/>
                  </a:lnTo>
                  <a:cubicBezTo>
                    <a:pt x="2865311" y="2405539"/>
                    <a:pt x="2900553" y="2350770"/>
                    <a:pt x="2900553" y="2287905"/>
                  </a:cubicBezTo>
                  <a:cubicBezTo>
                    <a:pt x="2900553" y="2196656"/>
                    <a:pt x="2826353" y="2122456"/>
                    <a:pt x="2735104" y="2122456"/>
                  </a:cubicBezTo>
                  <a:cubicBezTo>
                    <a:pt x="2684240" y="2122456"/>
                    <a:pt x="2638711" y="2145602"/>
                    <a:pt x="2608326" y="2181797"/>
                  </a:cubicBezTo>
                  <a:lnTo>
                    <a:pt x="1796891" y="1713357"/>
                  </a:lnTo>
                  <a:cubicBezTo>
                    <a:pt x="1801844" y="1695069"/>
                    <a:pt x="1804511" y="1675829"/>
                    <a:pt x="1804511" y="1655921"/>
                  </a:cubicBezTo>
                  <a:cubicBezTo>
                    <a:pt x="1804511" y="1567243"/>
                    <a:pt x="1751838" y="1490758"/>
                    <a:pt x="1676114" y="1455896"/>
                  </a:cubicBezTo>
                  <a:lnTo>
                    <a:pt x="1892713" y="868966"/>
                  </a:lnTo>
                  <a:cubicBezTo>
                    <a:pt x="1917002" y="878205"/>
                    <a:pt x="1943195" y="883253"/>
                    <a:pt x="1970723" y="883253"/>
                  </a:cubicBezTo>
                  <a:cubicBezTo>
                    <a:pt x="2092166" y="883253"/>
                    <a:pt x="2190941" y="784479"/>
                    <a:pt x="2190941" y="663035"/>
                  </a:cubicBezTo>
                  <a:cubicBezTo>
                    <a:pt x="2190941" y="630174"/>
                    <a:pt x="2183606" y="598932"/>
                    <a:pt x="2170652" y="570929"/>
                  </a:cubicBezTo>
                  <a:lnTo>
                    <a:pt x="2465070" y="372904"/>
                  </a:lnTo>
                  <a:cubicBezTo>
                    <a:pt x="2505170" y="414528"/>
                    <a:pt x="2561368" y="440531"/>
                    <a:pt x="2623566" y="440531"/>
                  </a:cubicBezTo>
                  <a:cubicBezTo>
                    <a:pt x="2745010" y="440531"/>
                    <a:pt x="2843784" y="341757"/>
                    <a:pt x="2843784" y="220313"/>
                  </a:cubicBezTo>
                  <a:cubicBezTo>
                    <a:pt x="2843784" y="98870"/>
                    <a:pt x="2745105" y="0"/>
                    <a:pt x="2623661" y="0"/>
                  </a:cubicBezTo>
                  <a:cubicBezTo>
                    <a:pt x="2502218" y="0"/>
                    <a:pt x="2403443" y="98774"/>
                    <a:pt x="2403443" y="220218"/>
                  </a:cubicBezTo>
                  <a:cubicBezTo>
                    <a:pt x="2403443" y="258890"/>
                    <a:pt x="2413540" y="295275"/>
                    <a:pt x="2431066" y="326898"/>
                  </a:cubicBezTo>
                  <a:lnTo>
                    <a:pt x="2140172" y="522542"/>
                  </a:lnTo>
                  <a:cubicBezTo>
                    <a:pt x="2099786" y="473869"/>
                    <a:pt x="2038826" y="442817"/>
                    <a:pt x="1970723" y="442817"/>
                  </a:cubicBezTo>
                  <a:cubicBezTo>
                    <a:pt x="1853946" y="442817"/>
                    <a:pt x="1758220" y="534162"/>
                    <a:pt x="1750981" y="649129"/>
                  </a:cubicBezTo>
                  <a:lnTo>
                    <a:pt x="1298067" y="649129"/>
                  </a:lnTo>
                  <a:cubicBezTo>
                    <a:pt x="1295972" y="574834"/>
                    <a:pt x="1235012" y="515017"/>
                    <a:pt x="1160240" y="515017"/>
                  </a:cubicBezTo>
                  <a:cubicBezTo>
                    <a:pt x="1115663" y="515017"/>
                    <a:pt x="1076135" y="536353"/>
                    <a:pt x="1050893" y="569214"/>
                  </a:cubicBezTo>
                  <a:lnTo>
                    <a:pt x="513302" y="258890"/>
                  </a:lnTo>
                  <a:cubicBezTo>
                    <a:pt x="517684" y="245364"/>
                    <a:pt x="520160" y="231077"/>
                    <a:pt x="520160" y="216122"/>
                  </a:cubicBezTo>
                  <a:cubicBezTo>
                    <a:pt x="520160" y="140018"/>
                    <a:pt x="458248" y="78010"/>
                    <a:pt x="382048" y="78010"/>
                  </a:cubicBezTo>
                  <a:cubicBezTo>
                    <a:pt x="305848" y="78010"/>
                    <a:pt x="244031" y="139922"/>
                    <a:pt x="244031" y="216122"/>
                  </a:cubicBezTo>
                  <a:cubicBezTo>
                    <a:pt x="244031" y="292322"/>
                    <a:pt x="305943" y="354140"/>
                    <a:pt x="382048" y="354140"/>
                  </a:cubicBezTo>
                  <a:cubicBezTo>
                    <a:pt x="422720" y="354140"/>
                    <a:pt x="459296" y="336328"/>
                    <a:pt x="484537" y="308229"/>
                  </a:cubicBezTo>
                  <a:lnTo>
                    <a:pt x="1026033" y="620840"/>
                  </a:lnTo>
                  <a:cubicBezTo>
                    <a:pt x="1023557" y="631222"/>
                    <a:pt x="1022033" y="641985"/>
                    <a:pt x="1022033" y="653129"/>
                  </a:cubicBezTo>
                  <a:cubicBezTo>
                    <a:pt x="1022033" y="729234"/>
                    <a:pt x="1083945" y="791147"/>
                    <a:pt x="1160145" y="791147"/>
                  </a:cubicBezTo>
                  <a:cubicBezTo>
                    <a:pt x="1217486" y="791147"/>
                    <a:pt x="1266730" y="755999"/>
                    <a:pt x="1287590" y="706184"/>
                  </a:cubicBezTo>
                  <a:cubicBezTo>
                    <a:pt x="1287590" y="706184"/>
                    <a:pt x="1287780" y="706184"/>
                    <a:pt x="1287875" y="706184"/>
                  </a:cubicBezTo>
                  <a:lnTo>
                    <a:pt x="1754791" y="706184"/>
                  </a:lnTo>
                  <a:cubicBezTo>
                    <a:pt x="1759077" y="727805"/>
                    <a:pt x="1766602" y="748189"/>
                    <a:pt x="1776698" y="767048"/>
                  </a:cubicBezTo>
                  <a:lnTo>
                    <a:pt x="1144238" y="1192435"/>
                  </a:lnTo>
                  <a:cubicBezTo>
                    <a:pt x="1142143" y="1193864"/>
                    <a:pt x="1140333" y="1195578"/>
                    <a:pt x="1138714" y="1197388"/>
                  </a:cubicBezTo>
                  <a:cubicBezTo>
                    <a:pt x="1114806" y="1177481"/>
                    <a:pt x="1084040" y="1165479"/>
                    <a:pt x="1050608" y="1165479"/>
                  </a:cubicBezTo>
                  <a:cubicBezTo>
                    <a:pt x="974503" y="1165479"/>
                    <a:pt x="912495" y="1227392"/>
                    <a:pt x="912495" y="1303592"/>
                  </a:cubicBezTo>
                  <a:cubicBezTo>
                    <a:pt x="912495" y="1379792"/>
                    <a:pt x="974408" y="1441609"/>
                    <a:pt x="1050608" y="1441609"/>
                  </a:cubicBezTo>
                  <a:cubicBezTo>
                    <a:pt x="1126808" y="1441609"/>
                    <a:pt x="1188720" y="1379696"/>
                    <a:pt x="1188720" y="1303592"/>
                  </a:cubicBezTo>
                  <a:cubicBezTo>
                    <a:pt x="1188720" y="1281113"/>
                    <a:pt x="1183196" y="1259967"/>
                    <a:pt x="1173671" y="1241203"/>
                  </a:cubicBezTo>
                  <a:cubicBezTo>
                    <a:pt x="1174528" y="1240727"/>
                    <a:pt x="1175385" y="1240346"/>
                    <a:pt x="1176147" y="1239774"/>
                  </a:cubicBezTo>
                  <a:lnTo>
                    <a:pt x="1810131" y="813340"/>
                  </a:lnTo>
                  <a:cubicBezTo>
                    <a:pt x="1819847" y="823722"/>
                    <a:pt x="1830515" y="833152"/>
                    <a:pt x="1842040" y="841438"/>
                  </a:cubicBezTo>
                  <a:lnTo>
                    <a:pt x="1621536" y="1438847"/>
                  </a:lnTo>
                  <a:cubicBezTo>
                    <a:pt x="1609439" y="1436751"/>
                    <a:pt x="1596962" y="1435608"/>
                    <a:pt x="1584293" y="1435608"/>
                  </a:cubicBezTo>
                  <a:cubicBezTo>
                    <a:pt x="1462850" y="1435608"/>
                    <a:pt x="1364075" y="1534382"/>
                    <a:pt x="1364075" y="1655826"/>
                  </a:cubicBezTo>
                  <a:cubicBezTo>
                    <a:pt x="1364075" y="1736122"/>
                    <a:pt x="1407319" y="1806512"/>
                    <a:pt x="1471613" y="1844993"/>
                  </a:cubicBezTo>
                  <a:lnTo>
                    <a:pt x="1260253" y="2417636"/>
                  </a:lnTo>
                  <a:cubicBezTo>
                    <a:pt x="1251109" y="2416016"/>
                    <a:pt x="1241774" y="2415064"/>
                    <a:pt x="1232154" y="2415064"/>
                  </a:cubicBezTo>
                  <a:cubicBezTo>
                    <a:pt x="1181291" y="2415064"/>
                    <a:pt x="1135761" y="2438210"/>
                    <a:pt x="1105376" y="2474405"/>
                  </a:cubicBezTo>
                  <a:lnTo>
                    <a:pt x="269272" y="1991678"/>
                  </a:lnTo>
                  <a:cubicBezTo>
                    <a:pt x="273653" y="1978152"/>
                    <a:pt x="276130" y="1963864"/>
                    <a:pt x="276130" y="1948910"/>
                  </a:cubicBezTo>
                  <a:cubicBezTo>
                    <a:pt x="276130" y="1872806"/>
                    <a:pt x="214217" y="1810798"/>
                    <a:pt x="138113" y="1810798"/>
                  </a:cubicBezTo>
                  <a:cubicBezTo>
                    <a:pt x="62008" y="1810798"/>
                    <a:pt x="0" y="1872710"/>
                    <a:pt x="0" y="1948910"/>
                  </a:cubicBezTo>
                  <a:cubicBezTo>
                    <a:pt x="0" y="2025110"/>
                    <a:pt x="61912" y="2087023"/>
                    <a:pt x="138113" y="2087023"/>
                  </a:cubicBezTo>
                  <a:cubicBezTo>
                    <a:pt x="178784" y="2087023"/>
                    <a:pt x="215360" y="2069211"/>
                    <a:pt x="240602" y="2041112"/>
                  </a:cubicBezTo>
                  <a:lnTo>
                    <a:pt x="1076897" y="2523935"/>
                  </a:lnTo>
                  <a:cubicBezTo>
                    <a:pt x="1070420" y="2541651"/>
                    <a:pt x="1066705" y="2560701"/>
                    <a:pt x="1066705" y="2580608"/>
                  </a:cubicBezTo>
                  <a:cubicBezTo>
                    <a:pt x="1066705" y="2671858"/>
                    <a:pt x="1140905" y="2746058"/>
                    <a:pt x="1232154" y="2746058"/>
                  </a:cubicBezTo>
                  <a:cubicBezTo>
                    <a:pt x="1323403" y="2746058"/>
                    <a:pt x="1397603" y="2671858"/>
                    <a:pt x="1397603" y="2580608"/>
                  </a:cubicBezTo>
                  <a:cubicBezTo>
                    <a:pt x="1397603" y="2519172"/>
                    <a:pt x="1363885" y="2465546"/>
                    <a:pt x="1313974" y="2436971"/>
                  </a:cubicBezTo>
                  <a:lnTo>
                    <a:pt x="1524095" y="1867662"/>
                  </a:lnTo>
                  <a:cubicBezTo>
                    <a:pt x="1543241" y="1873091"/>
                    <a:pt x="1563434" y="1876044"/>
                    <a:pt x="1584293" y="1876044"/>
                  </a:cubicBezTo>
                  <a:cubicBezTo>
                    <a:pt x="1665446" y="1876044"/>
                    <a:pt x="1736503" y="1831848"/>
                    <a:pt x="1774698" y="1766316"/>
                  </a:cubicBezTo>
                  <a:lnTo>
                    <a:pt x="2579846" y="2231136"/>
                  </a:lnTo>
                  <a:cubicBezTo>
                    <a:pt x="2573369" y="2248853"/>
                    <a:pt x="2569655" y="2267903"/>
                    <a:pt x="2569655" y="2287810"/>
                  </a:cubicBezTo>
                  <a:cubicBezTo>
                    <a:pt x="2569655" y="2379059"/>
                    <a:pt x="2643854" y="2453259"/>
                    <a:pt x="2735104" y="2453259"/>
                  </a:cubicBezTo>
                  <a:cubicBezTo>
                    <a:pt x="2743295" y="2453259"/>
                    <a:pt x="2751296" y="2452497"/>
                    <a:pt x="2759202" y="2451259"/>
                  </a:cubicBezTo>
                  <a:lnTo>
                    <a:pt x="3078861" y="3644074"/>
                  </a:lnTo>
                  <a:cubicBezTo>
                    <a:pt x="3066193" y="3650456"/>
                    <a:pt x="3054287" y="3658934"/>
                    <a:pt x="3043714" y="3669506"/>
                  </a:cubicBezTo>
                  <a:cubicBezTo>
                    <a:pt x="2989898" y="3723323"/>
                    <a:pt x="2989898" y="3810953"/>
                    <a:pt x="3043714" y="3864769"/>
                  </a:cubicBezTo>
                  <a:cubicBezTo>
                    <a:pt x="3070670" y="3891724"/>
                    <a:pt x="3106007" y="3905155"/>
                    <a:pt x="3141345" y="3905155"/>
                  </a:cubicBezTo>
                  <a:cubicBezTo>
                    <a:pt x="3176683" y="3905155"/>
                    <a:pt x="3212021" y="3891724"/>
                    <a:pt x="3238976" y="3864769"/>
                  </a:cubicBezTo>
                  <a:cubicBezTo>
                    <a:pt x="3292793" y="3810953"/>
                    <a:pt x="3292793" y="3723323"/>
                    <a:pt x="3238976" y="3669506"/>
                  </a:cubicBezTo>
                  <a:close/>
                  <a:moveTo>
                    <a:pt x="2623661" y="57055"/>
                  </a:moveTo>
                  <a:cubicBezTo>
                    <a:pt x="2713577" y="57055"/>
                    <a:pt x="2786825" y="130207"/>
                    <a:pt x="2786825" y="220218"/>
                  </a:cubicBezTo>
                  <a:cubicBezTo>
                    <a:pt x="2786825" y="310229"/>
                    <a:pt x="2713673" y="383381"/>
                    <a:pt x="2623661" y="383381"/>
                  </a:cubicBezTo>
                  <a:cubicBezTo>
                    <a:pt x="2533650" y="383381"/>
                    <a:pt x="2460498" y="310229"/>
                    <a:pt x="2460498" y="220218"/>
                  </a:cubicBezTo>
                  <a:cubicBezTo>
                    <a:pt x="2460498" y="130207"/>
                    <a:pt x="2533650" y="57055"/>
                    <a:pt x="2623661" y="57055"/>
                  </a:cubicBezTo>
                  <a:close/>
                  <a:moveTo>
                    <a:pt x="382143" y="297085"/>
                  </a:moveTo>
                  <a:cubicBezTo>
                    <a:pt x="337471" y="297085"/>
                    <a:pt x="301181" y="260794"/>
                    <a:pt x="301181" y="216122"/>
                  </a:cubicBezTo>
                  <a:cubicBezTo>
                    <a:pt x="301181" y="171450"/>
                    <a:pt x="337471" y="135160"/>
                    <a:pt x="382143" y="135160"/>
                  </a:cubicBezTo>
                  <a:cubicBezTo>
                    <a:pt x="426815" y="135160"/>
                    <a:pt x="463106" y="171450"/>
                    <a:pt x="463106" y="216122"/>
                  </a:cubicBezTo>
                  <a:cubicBezTo>
                    <a:pt x="463106" y="260794"/>
                    <a:pt x="426815" y="297085"/>
                    <a:pt x="382143" y="297085"/>
                  </a:cubicBezTo>
                  <a:close/>
                  <a:moveTo>
                    <a:pt x="1160336" y="734187"/>
                  </a:moveTo>
                  <a:cubicBezTo>
                    <a:pt x="1115663" y="734187"/>
                    <a:pt x="1079373" y="697897"/>
                    <a:pt x="1079373" y="653225"/>
                  </a:cubicBezTo>
                  <a:cubicBezTo>
                    <a:pt x="1079373" y="608552"/>
                    <a:pt x="1115663" y="572262"/>
                    <a:pt x="1160336" y="572262"/>
                  </a:cubicBezTo>
                  <a:cubicBezTo>
                    <a:pt x="1205008" y="572262"/>
                    <a:pt x="1241298" y="608552"/>
                    <a:pt x="1241298" y="653225"/>
                  </a:cubicBezTo>
                  <a:cubicBezTo>
                    <a:pt x="1241298" y="697897"/>
                    <a:pt x="1205008" y="734187"/>
                    <a:pt x="1160336" y="734187"/>
                  </a:cubicBezTo>
                  <a:close/>
                  <a:moveTo>
                    <a:pt x="1050798" y="1384649"/>
                  </a:moveTo>
                  <a:cubicBezTo>
                    <a:pt x="1006126" y="1384649"/>
                    <a:pt x="969836" y="1348359"/>
                    <a:pt x="969836" y="1303687"/>
                  </a:cubicBezTo>
                  <a:cubicBezTo>
                    <a:pt x="969836" y="1259014"/>
                    <a:pt x="1006126" y="1222724"/>
                    <a:pt x="1050798" y="1222724"/>
                  </a:cubicBezTo>
                  <a:cubicBezTo>
                    <a:pt x="1095470" y="1222724"/>
                    <a:pt x="1131761" y="1259014"/>
                    <a:pt x="1131761" y="1303687"/>
                  </a:cubicBezTo>
                  <a:cubicBezTo>
                    <a:pt x="1131761" y="1348359"/>
                    <a:pt x="1095470" y="1384649"/>
                    <a:pt x="1050798" y="1384649"/>
                  </a:cubicBezTo>
                  <a:close/>
                  <a:moveTo>
                    <a:pt x="1970913" y="499872"/>
                  </a:moveTo>
                  <a:cubicBezTo>
                    <a:pt x="2060829" y="499872"/>
                    <a:pt x="2134076" y="573024"/>
                    <a:pt x="2134076" y="663035"/>
                  </a:cubicBezTo>
                  <a:cubicBezTo>
                    <a:pt x="2134076" y="753047"/>
                    <a:pt x="2060924" y="826199"/>
                    <a:pt x="1970913" y="826199"/>
                  </a:cubicBezTo>
                  <a:cubicBezTo>
                    <a:pt x="1880902" y="826199"/>
                    <a:pt x="1807750" y="753047"/>
                    <a:pt x="1807750" y="663035"/>
                  </a:cubicBezTo>
                  <a:cubicBezTo>
                    <a:pt x="1807750" y="573024"/>
                    <a:pt x="1880902" y="499872"/>
                    <a:pt x="1970913" y="499872"/>
                  </a:cubicBezTo>
                  <a:close/>
                  <a:moveTo>
                    <a:pt x="138208" y="2029968"/>
                  </a:moveTo>
                  <a:cubicBezTo>
                    <a:pt x="93536" y="2029968"/>
                    <a:pt x="57245" y="1993678"/>
                    <a:pt x="57245" y="1949006"/>
                  </a:cubicBezTo>
                  <a:cubicBezTo>
                    <a:pt x="57245" y="1904333"/>
                    <a:pt x="93536" y="1868043"/>
                    <a:pt x="138208" y="1868043"/>
                  </a:cubicBezTo>
                  <a:cubicBezTo>
                    <a:pt x="182880" y="1868043"/>
                    <a:pt x="219170" y="1904333"/>
                    <a:pt x="219170" y="1949006"/>
                  </a:cubicBezTo>
                  <a:cubicBezTo>
                    <a:pt x="219170" y="1993678"/>
                    <a:pt x="182880" y="2029968"/>
                    <a:pt x="138208" y="2029968"/>
                  </a:cubicBezTo>
                  <a:close/>
                  <a:moveTo>
                    <a:pt x="1232249" y="2689003"/>
                  </a:moveTo>
                  <a:cubicBezTo>
                    <a:pt x="1172528" y="2689003"/>
                    <a:pt x="1123855" y="2640425"/>
                    <a:pt x="1123855" y="2580608"/>
                  </a:cubicBezTo>
                  <a:cubicBezTo>
                    <a:pt x="1123855" y="2520791"/>
                    <a:pt x="1172432" y="2472214"/>
                    <a:pt x="1232249" y="2472214"/>
                  </a:cubicBezTo>
                  <a:cubicBezTo>
                    <a:pt x="1292066" y="2472214"/>
                    <a:pt x="1340644" y="2520791"/>
                    <a:pt x="1340644" y="2580608"/>
                  </a:cubicBezTo>
                  <a:cubicBezTo>
                    <a:pt x="1340644" y="2640425"/>
                    <a:pt x="1292066" y="2689003"/>
                    <a:pt x="1232249" y="2689003"/>
                  </a:cubicBezTo>
                  <a:close/>
                  <a:moveTo>
                    <a:pt x="1584389" y="1819085"/>
                  </a:moveTo>
                  <a:cubicBezTo>
                    <a:pt x="1494473" y="1819085"/>
                    <a:pt x="1421225" y="1745933"/>
                    <a:pt x="1421225" y="1655921"/>
                  </a:cubicBezTo>
                  <a:cubicBezTo>
                    <a:pt x="1421225" y="1565910"/>
                    <a:pt x="1494377" y="1492758"/>
                    <a:pt x="1584389" y="1492758"/>
                  </a:cubicBezTo>
                  <a:cubicBezTo>
                    <a:pt x="1674400" y="1492758"/>
                    <a:pt x="1747552" y="1565910"/>
                    <a:pt x="1747552" y="1655921"/>
                  </a:cubicBezTo>
                  <a:cubicBezTo>
                    <a:pt x="1747552" y="1745933"/>
                    <a:pt x="1674400" y="1819085"/>
                    <a:pt x="1584389" y="1819085"/>
                  </a:cubicBezTo>
                  <a:close/>
                  <a:moveTo>
                    <a:pt x="2626805" y="2288000"/>
                  </a:moveTo>
                  <a:cubicBezTo>
                    <a:pt x="2626805" y="2228279"/>
                    <a:pt x="2675382" y="2179606"/>
                    <a:pt x="2735199" y="2179606"/>
                  </a:cubicBezTo>
                  <a:cubicBezTo>
                    <a:pt x="2795016" y="2179606"/>
                    <a:pt x="2843594" y="2228183"/>
                    <a:pt x="2843594" y="2288000"/>
                  </a:cubicBezTo>
                  <a:cubicBezTo>
                    <a:pt x="2843594" y="2347817"/>
                    <a:pt x="2795016" y="2396395"/>
                    <a:pt x="2735199" y="2396395"/>
                  </a:cubicBezTo>
                  <a:cubicBezTo>
                    <a:pt x="2675382" y="2396395"/>
                    <a:pt x="2626805" y="2347817"/>
                    <a:pt x="2626805" y="2288000"/>
                  </a:cubicBezTo>
                  <a:close/>
                  <a:moveTo>
                    <a:pt x="3198686" y="3824573"/>
                  </a:moveTo>
                  <a:cubicBezTo>
                    <a:pt x="3167063" y="3856196"/>
                    <a:pt x="3115723" y="3856196"/>
                    <a:pt x="3084100" y="3824573"/>
                  </a:cubicBezTo>
                  <a:cubicBezTo>
                    <a:pt x="3052477" y="3792950"/>
                    <a:pt x="3052477" y="3741611"/>
                    <a:pt x="3084100" y="3709988"/>
                  </a:cubicBezTo>
                  <a:cubicBezTo>
                    <a:pt x="3099911" y="3694176"/>
                    <a:pt x="3120676" y="3686270"/>
                    <a:pt x="3141345" y="3686270"/>
                  </a:cubicBezTo>
                  <a:cubicBezTo>
                    <a:pt x="3162014" y="3686270"/>
                    <a:pt x="3182874" y="3694176"/>
                    <a:pt x="3198590" y="3709988"/>
                  </a:cubicBezTo>
                  <a:cubicBezTo>
                    <a:pt x="3230213" y="3741611"/>
                    <a:pt x="3230213" y="3792950"/>
                    <a:pt x="3198590" y="3824573"/>
                  </a:cubicBezTo>
                  <a:close/>
                </a:path>
              </a:pathLst>
            </a:custGeom>
            <a:gradFill>
              <a:gsLst>
                <a:gs pos="0">
                  <a:srgbClr val="D24654"/>
                </a:gs>
                <a:gs pos="50000">
                  <a:srgbClr val="92638A"/>
                </a:gs>
                <a:gs pos="100000">
                  <a:srgbClr val="5380C1"/>
                </a:gs>
              </a:gsLst>
              <a:lin ang="0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300054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B9DA-0C19-610E-F006-F7BF12A1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084F1-CA5F-6F78-20E8-822988C2E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4F60F-06F6-FAAA-1226-0290BD41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333-5AF2-48D4-871E-9926DDEE1459}" type="datetimeFigureOut">
              <a:rPr lang="en-FI" smtClean="0"/>
              <a:t>05/21/2024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04FAB-23AC-D250-2226-0177A90A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0B7E0-D35B-E193-0B82-110C9CFD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F21E-5EFC-4EC4-88AA-6C2267FFDF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3418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88E27-7C63-59F7-E884-9084C563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0A942-23BE-0D85-18B4-A3748D2542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953BE-B4B1-5DBA-1048-444972B5C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06088-B870-B444-3F3F-DC27C658B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333-5AF2-48D4-871E-9926DDEE1459}" type="datetimeFigureOut">
              <a:rPr lang="en-FI" smtClean="0"/>
              <a:t>05/21/2024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22ED8-73F8-4E00-2F7F-6057FAE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11F55-86FA-3F01-B446-5F6D5B39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F21E-5EFC-4EC4-88AA-6C2267FFDF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55237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2C512-0D3D-3BAC-94A9-9DC3F5C60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209F2-3691-889F-1625-2EA0DA0CA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1E16-3211-D1DE-BF0D-88D640419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638A5-67A7-A42B-122C-EE129A76D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3EFC9-A2CD-1EC5-96D2-520D8268C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916D0-75D0-C82D-9A4C-DD3464FD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333-5AF2-48D4-871E-9926DDEE1459}" type="datetimeFigureOut">
              <a:rPr lang="en-FI" smtClean="0"/>
              <a:t>05/21/2024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C006C2-0A88-E934-2916-BD6086FA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5FBB6-60A5-36D7-1340-1BA0ECC0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F21E-5EFC-4EC4-88AA-6C2267FFDF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7764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91670-7E6F-3289-61AD-39B25D26F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9FBD5-DCC1-9FF4-BE7D-915D7D92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333-5AF2-48D4-871E-9926DDEE1459}" type="datetimeFigureOut">
              <a:rPr lang="en-FI" smtClean="0"/>
              <a:t>05/21/2024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FB04B-A334-EDB9-A2DF-42A2C665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61E65-2E91-B078-29C7-E8E318C9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F21E-5EFC-4EC4-88AA-6C2267FFDF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32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98F39-BFB2-C6DF-6254-BD3887CAB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333-5AF2-48D4-871E-9926DDEE1459}" type="datetimeFigureOut">
              <a:rPr lang="en-FI" smtClean="0"/>
              <a:t>05/21/2024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217CD-BCBB-6043-D337-AECC6856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6EE6-F8C8-7DB7-E19E-06EDA931E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F21E-5EFC-4EC4-88AA-6C2267FFDF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23186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CABB-401C-114B-392C-0924DB8CC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AF764-2E57-8A85-3AD9-A35468602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9A794-A9D4-4A73-85C8-8F2252F4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9707C-B89A-6C3E-FF9F-6111ACEAA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E333-5AF2-48D4-871E-9926DDEE1459}" type="datetimeFigureOut">
              <a:rPr lang="en-FI" smtClean="0"/>
              <a:t>05/21/2024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6D2A9-0142-EB56-AE0D-17A7C406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6E680-0DCB-93B9-F88F-263100DC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6F21E-5EFC-4EC4-88AA-6C2267FFDF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4025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BD697-3F5A-D676-66A8-7ED6980F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BDACB-CF41-763D-E211-5E40EFC90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01017-A6D4-82A5-E9DE-30B3C6D11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E333-5AF2-48D4-871E-9926DDEE1459}" type="datetimeFigureOut">
              <a:rPr lang="en-FI" smtClean="0"/>
              <a:t>05/21/2024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9CE8E-8E21-0264-B39A-555E7659B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03ED0-5310-66CF-87F3-74877EF4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6F21E-5EFC-4EC4-88AA-6C2267FFDF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7114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iverkosto.fi/projektit-ja-hankkee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kiverkosto.fi/toimija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kiverkosto.fi/toimija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kiverkosto.fi/toimijat/" TargetMode="External"/><Relationship Id="rId4" Type="http://schemas.openxmlformats.org/officeDocument/2006/relationships/image" Target="../media/image1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kiverkosto.fi/toimijat/" TargetMode="External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kiverkosto.fi/toimijat/" TargetMode="Externa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kiverkosto.fi/toimija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tkiverkosto.fi/toimijat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kiverkosto.fi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.fi/meta/kas/t_ktoiminta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D94FED-34A7-0038-08D4-C6A9DDD6D7DD}"/>
              </a:ext>
            </a:extLst>
          </p:cNvPr>
          <p:cNvGrpSpPr/>
          <p:nvPr/>
        </p:nvGrpSpPr>
        <p:grpSpPr>
          <a:xfrm>
            <a:off x="844182" y="6042757"/>
            <a:ext cx="1631895" cy="372777"/>
            <a:chOff x="4997672" y="3208971"/>
            <a:chExt cx="1915572" cy="4375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83C898A-4B48-1D87-5635-70805CA43656}"/>
                </a:ext>
              </a:extLst>
            </p:cNvPr>
            <p:cNvSpPr/>
            <p:nvPr/>
          </p:nvSpPr>
          <p:spPr>
            <a:xfrm>
              <a:off x="4997672" y="3208971"/>
              <a:ext cx="644366" cy="437578"/>
            </a:xfrm>
            <a:custGeom>
              <a:avLst/>
              <a:gdLst>
                <a:gd name="connsiteX0" fmla="*/ 631984 w 644366"/>
                <a:gd name="connsiteY0" fmla="*/ 425101 h 437578"/>
                <a:gd name="connsiteX1" fmla="*/ 12383 w 644366"/>
                <a:gd name="connsiteY1" fmla="*/ 425101 h 437578"/>
                <a:gd name="connsiteX2" fmla="*/ 12383 w 644366"/>
                <a:gd name="connsiteY2" fmla="*/ 12002 h 437578"/>
                <a:gd name="connsiteX3" fmla="*/ 631984 w 644366"/>
                <a:gd name="connsiteY3" fmla="*/ 12002 h 437578"/>
                <a:gd name="connsiteX4" fmla="*/ 631984 w 644366"/>
                <a:gd name="connsiteY4" fmla="*/ 425101 h 437578"/>
                <a:gd name="connsiteX5" fmla="*/ 631984 w 644366"/>
                <a:gd name="connsiteY5" fmla="*/ 425101 h 437578"/>
                <a:gd name="connsiteX6" fmla="*/ 0 w 644366"/>
                <a:gd name="connsiteY6" fmla="*/ 0 h 437578"/>
                <a:gd name="connsiteX7" fmla="*/ 0 w 644366"/>
                <a:gd name="connsiteY7" fmla="*/ 437579 h 437578"/>
                <a:gd name="connsiteX8" fmla="*/ 644366 w 644366"/>
                <a:gd name="connsiteY8" fmla="*/ 437579 h 437578"/>
                <a:gd name="connsiteX9" fmla="*/ 644366 w 644366"/>
                <a:gd name="connsiteY9" fmla="*/ 0 h 437578"/>
                <a:gd name="connsiteX10" fmla="*/ 0 w 644366"/>
                <a:gd name="connsiteY10" fmla="*/ 0 h 4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4366" h="437578">
                  <a:moveTo>
                    <a:pt x="631984" y="425101"/>
                  </a:moveTo>
                  <a:lnTo>
                    <a:pt x="12383" y="425101"/>
                  </a:lnTo>
                  <a:lnTo>
                    <a:pt x="12383" y="12002"/>
                  </a:lnTo>
                  <a:lnTo>
                    <a:pt x="631984" y="12002"/>
                  </a:lnTo>
                  <a:lnTo>
                    <a:pt x="631984" y="425101"/>
                  </a:lnTo>
                  <a:lnTo>
                    <a:pt x="631984" y="425101"/>
                  </a:lnTo>
                  <a:close/>
                  <a:moveTo>
                    <a:pt x="0" y="0"/>
                  </a:moveTo>
                  <a:lnTo>
                    <a:pt x="0" y="437579"/>
                  </a:lnTo>
                  <a:lnTo>
                    <a:pt x="644366" y="437579"/>
                  </a:lnTo>
                  <a:lnTo>
                    <a:pt x="6443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6432C48-6298-D8E7-D569-B7900C2BF26A}"/>
                </a:ext>
              </a:extLst>
            </p:cNvPr>
            <p:cNvSpPr/>
            <p:nvPr/>
          </p:nvSpPr>
          <p:spPr>
            <a:xfrm>
              <a:off x="5298376" y="3270408"/>
              <a:ext cx="42767" cy="40576"/>
            </a:xfrm>
            <a:custGeom>
              <a:avLst/>
              <a:gdLst>
                <a:gd name="connsiteX0" fmla="*/ 8287 w 42767"/>
                <a:gd name="connsiteY0" fmla="*/ 40576 h 40576"/>
                <a:gd name="connsiteX1" fmla="*/ 21336 w 42767"/>
                <a:gd name="connsiteY1" fmla="*/ 31051 h 40576"/>
                <a:gd name="connsiteX2" fmla="*/ 34385 w 42767"/>
                <a:gd name="connsiteY2" fmla="*/ 40576 h 40576"/>
                <a:gd name="connsiteX3" fmla="*/ 29432 w 42767"/>
                <a:gd name="connsiteY3" fmla="*/ 25146 h 40576"/>
                <a:gd name="connsiteX4" fmla="*/ 42767 w 42767"/>
                <a:gd name="connsiteY4" fmla="*/ 15621 h 40576"/>
                <a:gd name="connsiteX5" fmla="*/ 26384 w 42767"/>
                <a:gd name="connsiteY5" fmla="*/ 15621 h 40576"/>
                <a:gd name="connsiteX6" fmla="*/ 21336 w 42767"/>
                <a:gd name="connsiteY6" fmla="*/ 0 h 40576"/>
                <a:gd name="connsiteX7" fmla="*/ 16288 w 42767"/>
                <a:gd name="connsiteY7" fmla="*/ 15621 h 40576"/>
                <a:gd name="connsiteX8" fmla="*/ 0 w 42767"/>
                <a:gd name="connsiteY8" fmla="*/ 15621 h 40576"/>
                <a:gd name="connsiteX9" fmla="*/ 13240 w 42767"/>
                <a:gd name="connsiteY9" fmla="*/ 25146 h 40576"/>
                <a:gd name="connsiteX10" fmla="*/ 8287 w 42767"/>
                <a:gd name="connsiteY10" fmla="*/ 40576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8287" y="40576"/>
                  </a:moveTo>
                  <a:lnTo>
                    <a:pt x="21336" y="31051"/>
                  </a:lnTo>
                  <a:lnTo>
                    <a:pt x="34385" y="40576"/>
                  </a:lnTo>
                  <a:lnTo>
                    <a:pt x="29432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336" y="0"/>
                  </a:lnTo>
                  <a:lnTo>
                    <a:pt x="16288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6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CBA0F3F-74AF-6268-B1A6-E5F233660C5B}"/>
                </a:ext>
              </a:extLst>
            </p:cNvPr>
            <p:cNvSpPr/>
            <p:nvPr/>
          </p:nvSpPr>
          <p:spPr>
            <a:xfrm>
              <a:off x="5230653" y="3288601"/>
              <a:ext cx="42767" cy="40576"/>
            </a:xfrm>
            <a:custGeom>
              <a:avLst/>
              <a:gdLst>
                <a:gd name="connsiteX0" fmla="*/ 8287 w 42767"/>
                <a:gd name="connsiteY0" fmla="*/ 40577 h 40576"/>
                <a:gd name="connsiteX1" fmla="*/ 21431 w 42767"/>
                <a:gd name="connsiteY1" fmla="*/ 31052 h 40576"/>
                <a:gd name="connsiteX2" fmla="*/ 34481 w 42767"/>
                <a:gd name="connsiteY2" fmla="*/ 40577 h 40576"/>
                <a:gd name="connsiteX3" fmla="*/ 29528 w 42767"/>
                <a:gd name="connsiteY3" fmla="*/ 25146 h 40576"/>
                <a:gd name="connsiteX4" fmla="*/ 42767 w 42767"/>
                <a:gd name="connsiteY4" fmla="*/ 15621 h 40576"/>
                <a:gd name="connsiteX5" fmla="*/ 26384 w 42767"/>
                <a:gd name="connsiteY5" fmla="*/ 15621 h 40576"/>
                <a:gd name="connsiteX6" fmla="*/ 21431 w 42767"/>
                <a:gd name="connsiteY6" fmla="*/ 0 h 40576"/>
                <a:gd name="connsiteX7" fmla="*/ 16383 w 42767"/>
                <a:gd name="connsiteY7" fmla="*/ 15621 h 40576"/>
                <a:gd name="connsiteX8" fmla="*/ 0 w 42767"/>
                <a:gd name="connsiteY8" fmla="*/ 15621 h 40576"/>
                <a:gd name="connsiteX9" fmla="*/ 13335 w 42767"/>
                <a:gd name="connsiteY9" fmla="*/ 25146 h 40576"/>
                <a:gd name="connsiteX10" fmla="*/ 8287 w 42767"/>
                <a:gd name="connsiteY10" fmla="*/ 40577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8287" y="40577"/>
                  </a:moveTo>
                  <a:lnTo>
                    <a:pt x="21431" y="31052"/>
                  </a:lnTo>
                  <a:lnTo>
                    <a:pt x="34481" y="40577"/>
                  </a:lnTo>
                  <a:lnTo>
                    <a:pt x="29528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431" y="0"/>
                  </a:lnTo>
                  <a:lnTo>
                    <a:pt x="16383" y="15621"/>
                  </a:lnTo>
                  <a:lnTo>
                    <a:pt x="0" y="15621"/>
                  </a:lnTo>
                  <a:lnTo>
                    <a:pt x="13335" y="25146"/>
                  </a:lnTo>
                  <a:lnTo>
                    <a:pt x="8287" y="40577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C004D21-95EB-3FC2-5339-76E9E5B4670F}"/>
                </a:ext>
              </a:extLst>
            </p:cNvPr>
            <p:cNvSpPr/>
            <p:nvPr/>
          </p:nvSpPr>
          <p:spPr>
            <a:xfrm>
              <a:off x="5181218" y="3338131"/>
              <a:ext cx="42672" cy="40671"/>
            </a:xfrm>
            <a:custGeom>
              <a:avLst/>
              <a:gdLst>
                <a:gd name="connsiteX0" fmla="*/ 21336 w 42672"/>
                <a:gd name="connsiteY0" fmla="*/ 0 h 40671"/>
                <a:gd name="connsiteX1" fmla="*/ 16288 w 42672"/>
                <a:gd name="connsiteY1" fmla="*/ 15716 h 40671"/>
                <a:gd name="connsiteX2" fmla="*/ 0 w 42672"/>
                <a:gd name="connsiteY2" fmla="*/ 15716 h 40671"/>
                <a:gd name="connsiteX3" fmla="*/ 13240 w 42672"/>
                <a:gd name="connsiteY3" fmla="*/ 25241 h 40671"/>
                <a:gd name="connsiteX4" fmla="*/ 8287 w 42672"/>
                <a:gd name="connsiteY4" fmla="*/ 40672 h 40671"/>
                <a:gd name="connsiteX5" fmla="*/ 21336 w 42672"/>
                <a:gd name="connsiteY5" fmla="*/ 31147 h 40671"/>
                <a:gd name="connsiteX6" fmla="*/ 34385 w 42672"/>
                <a:gd name="connsiteY6" fmla="*/ 40672 h 40671"/>
                <a:gd name="connsiteX7" fmla="*/ 29432 w 42672"/>
                <a:gd name="connsiteY7" fmla="*/ 25241 h 40671"/>
                <a:gd name="connsiteX8" fmla="*/ 42672 w 42672"/>
                <a:gd name="connsiteY8" fmla="*/ 15716 h 40671"/>
                <a:gd name="connsiteX9" fmla="*/ 26384 w 42672"/>
                <a:gd name="connsiteY9" fmla="*/ 15716 h 40671"/>
                <a:gd name="connsiteX10" fmla="*/ 21336 w 42672"/>
                <a:gd name="connsiteY10" fmla="*/ 0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2" h="40671">
                  <a:moveTo>
                    <a:pt x="21336" y="0"/>
                  </a:moveTo>
                  <a:lnTo>
                    <a:pt x="16288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  <a:lnTo>
                    <a:pt x="21336" y="31147"/>
                  </a:lnTo>
                  <a:lnTo>
                    <a:pt x="34385" y="40672"/>
                  </a:lnTo>
                  <a:lnTo>
                    <a:pt x="29432" y="25241"/>
                  </a:lnTo>
                  <a:lnTo>
                    <a:pt x="42672" y="15716"/>
                  </a:lnTo>
                  <a:lnTo>
                    <a:pt x="26384" y="15716"/>
                  </a:lnTo>
                  <a:lnTo>
                    <a:pt x="21336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75C4E0-DA46-1888-855C-D8F8CDD7AFFE}"/>
                </a:ext>
              </a:extLst>
            </p:cNvPr>
            <p:cNvSpPr/>
            <p:nvPr/>
          </p:nvSpPr>
          <p:spPr>
            <a:xfrm>
              <a:off x="5163026" y="3405758"/>
              <a:ext cx="42767" cy="40576"/>
            </a:xfrm>
            <a:custGeom>
              <a:avLst/>
              <a:gdLst>
                <a:gd name="connsiteX0" fmla="*/ 21336 w 42767"/>
                <a:gd name="connsiteY0" fmla="*/ 31052 h 40576"/>
                <a:gd name="connsiteX1" fmla="*/ 34385 w 42767"/>
                <a:gd name="connsiteY1" fmla="*/ 40577 h 40576"/>
                <a:gd name="connsiteX2" fmla="*/ 29432 w 42767"/>
                <a:gd name="connsiteY2" fmla="*/ 25146 h 40576"/>
                <a:gd name="connsiteX3" fmla="*/ 42767 w 42767"/>
                <a:gd name="connsiteY3" fmla="*/ 15621 h 40576"/>
                <a:gd name="connsiteX4" fmla="*/ 26384 w 42767"/>
                <a:gd name="connsiteY4" fmla="*/ 15621 h 40576"/>
                <a:gd name="connsiteX5" fmla="*/ 21336 w 42767"/>
                <a:gd name="connsiteY5" fmla="*/ 0 h 40576"/>
                <a:gd name="connsiteX6" fmla="*/ 16383 w 42767"/>
                <a:gd name="connsiteY6" fmla="*/ 15621 h 40576"/>
                <a:gd name="connsiteX7" fmla="*/ 0 w 42767"/>
                <a:gd name="connsiteY7" fmla="*/ 15621 h 40576"/>
                <a:gd name="connsiteX8" fmla="*/ 13240 w 42767"/>
                <a:gd name="connsiteY8" fmla="*/ 25146 h 40576"/>
                <a:gd name="connsiteX9" fmla="*/ 8287 w 42767"/>
                <a:gd name="connsiteY9" fmla="*/ 40577 h 40576"/>
                <a:gd name="connsiteX10" fmla="*/ 21336 w 42767"/>
                <a:gd name="connsiteY10" fmla="*/ 31052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21336" y="31052"/>
                  </a:moveTo>
                  <a:lnTo>
                    <a:pt x="34385" y="40577"/>
                  </a:lnTo>
                  <a:lnTo>
                    <a:pt x="29432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336" y="0"/>
                  </a:lnTo>
                  <a:lnTo>
                    <a:pt x="16383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7"/>
                  </a:lnTo>
                  <a:lnTo>
                    <a:pt x="21336" y="31052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8CF0505-D65A-E93F-54AC-A4D32A1F3B74}"/>
                </a:ext>
              </a:extLst>
            </p:cNvPr>
            <p:cNvSpPr/>
            <p:nvPr/>
          </p:nvSpPr>
          <p:spPr>
            <a:xfrm>
              <a:off x="5181218" y="3473481"/>
              <a:ext cx="42672" cy="40671"/>
            </a:xfrm>
            <a:custGeom>
              <a:avLst/>
              <a:gdLst>
                <a:gd name="connsiteX0" fmla="*/ 26384 w 42672"/>
                <a:gd name="connsiteY0" fmla="*/ 15716 h 40671"/>
                <a:gd name="connsiteX1" fmla="*/ 21336 w 42672"/>
                <a:gd name="connsiteY1" fmla="*/ 0 h 40671"/>
                <a:gd name="connsiteX2" fmla="*/ 16288 w 42672"/>
                <a:gd name="connsiteY2" fmla="*/ 15716 h 40671"/>
                <a:gd name="connsiteX3" fmla="*/ 0 w 42672"/>
                <a:gd name="connsiteY3" fmla="*/ 15716 h 40671"/>
                <a:gd name="connsiteX4" fmla="*/ 13240 w 42672"/>
                <a:gd name="connsiteY4" fmla="*/ 25241 h 40671"/>
                <a:gd name="connsiteX5" fmla="*/ 8287 w 42672"/>
                <a:gd name="connsiteY5" fmla="*/ 40672 h 40671"/>
                <a:gd name="connsiteX6" fmla="*/ 21336 w 42672"/>
                <a:gd name="connsiteY6" fmla="*/ 31052 h 40671"/>
                <a:gd name="connsiteX7" fmla="*/ 34385 w 42672"/>
                <a:gd name="connsiteY7" fmla="*/ 40672 h 40671"/>
                <a:gd name="connsiteX8" fmla="*/ 29432 w 42672"/>
                <a:gd name="connsiteY8" fmla="*/ 25241 h 40671"/>
                <a:gd name="connsiteX9" fmla="*/ 42672 w 42672"/>
                <a:gd name="connsiteY9" fmla="*/ 15716 h 40671"/>
                <a:gd name="connsiteX10" fmla="*/ 26384 w 42672"/>
                <a:gd name="connsiteY10" fmla="*/ 15716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2" h="40671">
                  <a:moveTo>
                    <a:pt x="26384" y="15716"/>
                  </a:moveTo>
                  <a:lnTo>
                    <a:pt x="21336" y="0"/>
                  </a:lnTo>
                  <a:lnTo>
                    <a:pt x="16288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  <a:lnTo>
                    <a:pt x="21336" y="31052"/>
                  </a:lnTo>
                  <a:lnTo>
                    <a:pt x="34385" y="40672"/>
                  </a:lnTo>
                  <a:lnTo>
                    <a:pt x="29432" y="25241"/>
                  </a:lnTo>
                  <a:lnTo>
                    <a:pt x="42672" y="15716"/>
                  </a:lnTo>
                  <a:lnTo>
                    <a:pt x="26384" y="15716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E98933-48FC-8581-2AC8-FD768BF4B29C}"/>
                </a:ext>
              </a:extLst>
            </p:cNvPr>
            <p:cNvSpPr/>
            <p:nvPr/>
          </p:nvSpPr>
          <p:spPr>
            <a:xfrm>
              <a:off x="5230748" y="3523106"/>
              <a:ext cx="42767" cy="40671"/>
            </a:xfrm>
            <a:custGeom>
              <a:avLst/>
              <a:gdLst>
                <a:gd name="connsiteX0" fmla="*/ 26384 w 42767"/>
                <a:gd name="connsiteY0" fmla="*/ 15621 h 40671"/>
                <a:gd name="connsiteX1" fmla="*/ 21431 w 42767"/>
                <a:gd name="connsiteY1" fmla="*/ 0 h 40671"/>
                <a:gd name="connsiteX2" fmla="*/ 16383 w 42767"/>
                <a:gd name="connsiteY2" fmla="*/ 15716 h 40671"/>
                <a:gd name="connsiteX3" fmla="*/ 0 w 42767"/>
                <a:gd name="connsiteY3" fmla="*/ 15621 h 40671"/>
                <a:gd name="connsiteX4" fmla="*/ 13335 w 42767"/>
                <a:gd name="connsiteY4" fmla="*/ 25241 h 40671"/>
                <a:gd name="connsiteX5" fmla="*/ 8382 w 42767"/>
                <a:gd name="connsiteY5" fmla="*/ 40672 h 40671"/>
                <a:gd name="connsiteX6" fmla="*/ 21431 w 42767"/>
                <a:gd name="connsiteY6" fmla="*/ 31051 h 40671"/>
                <a:gd name="connsiteX7" fmla="*/ 34481 w 42767"/>
                <a:gd name="connsiteY7" fmla="*/ 40672 h 40671"/>
                <a:gd name="connsiteX8" fmla="*/ 29528 w 42767"/>
                <a:gd name="connsiteY8" fmla="*/ 25241 h 40671"/>
                <a:gd name="connsiteX9" fmla="*/ 42767 w 42767"/>
                <a:gd name="connsiteY9" fmla="*/ 15621 h 40671"/>
                <a:gd name="connsiteX10" fmla="*/ 26384 w 42767"/>
                <a:gd name="connsiteY10" fmla="*/ 15621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26384" y="15621"/>
                  </a:moveTo>
                  <a:lnTo>
                    <a:pt x="21431" y="0"/>
                  </a:lnTo>
                  <a:lnTo>
                    <a:pt x="16383" y="15716"/>
                  </a:lnTo>
                  <a:lnTo>
                    <a:pt x="0" y="15621"/>
                  </a:lnTo>
                  <a:lnTo>
                    <a:pt x="13335" y="25241"/>
                  </a:lnTo>
                  <a:lnTo>
                    <a:pt x="8382" y="40672"/>
                  </a:lnTo>
                  <a:lnTo>
                    <a:pt x="21431" y="31051"/>
                  </a:lnTo>
                  <a:lnTo>
                    <a:pt x="34481" y="40672"/>
                  </a:lnTo>
                  <a:lnTo>
                    <a:pt x="29528" y="25241"/>
                  </a:lnTo>
                  <a:lnTo>
                    <a:pt x="42767" y="15621"/>
                  </a:lnTo>
                  <a:lnTo>
                    <a:pt x="26384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948482F-5BC2-9007-F1FE-7EC1E3353254}"/>
                </a:ext>
              </a:extLst>
            </p:cNvPr>
            <p:cNvSpPr/>
            <p:nvPr/>
          </p:nvSpPr>
          <p:spPr>
            <a:xfrm>
              <a:off x="5298376" y="3541108"/>
              <a:ext cx="42767" cy="40576"/>
            </a:xfrm>
            <a:custGeom>
              <a:avLst/>
              <a:gdLst>
                <a:gd name="connsiteX0" fmla="*/ 26384 w 42767"/>
                <a:gd name="connsiteY0" fmla="*/ 15621 h 40576"/>
                <a:gd name="connsiteX1" fmla="*/ 21336 w 42767"/>
                <a:gd name="connsiteY1" fmla="*/ 0 h 40576"/>
                <a:gd name="connsiteX2" fmla="*/ 16383 w 42767"/>
                <a:gd name="connsiteY2" fmla="*/ 15621 h 40576"/>
                <a:gd name="connsiteX3" fmla="*/ 0 w 42767"/>
                <a:gd name="connsiteY3" fmla="*/ 15621 h 40576"/>
                <a:gd name="connsiteX4" fmla="*/ 13240 w 42767"/>
                <a:gd name="connsiteY4" fmla="*/ 25146 h 40576"/>
                <a:gd name="connsiteX5" fmla="*/ 8287 w 42767"/>
                <a:gd name="connsiteY5" fmla="*/ 40576 h 40576"/>
                <a:gd name="connsiteX6" fmla="*/ 21336 w 42767"/>
                <a:gd name="connsiteY6" fmla="*/ 31051 h 40576"/>
                <a:gd name="connsiteX7" fmla="*/ 34385 w 42767"/>
                <a:gd name="connsiteY7" fmla="*/ 40576 h 40576"/>
                <a:gd name="connsiteX8" fmla="*/ 29432 w 42767"/>
                <a:gd name="connsiteY8" fmla="*/ 25146 h 40576"/>
                <a:gd name="connsiteX9" fmla="*/ 42767 w 42767"/>
                <a:gd name="connsiteY9" fmla="*/ 15621 h 40576"/>
                <a:gd name="connsiteX10" fmla="*/ 26384 w 42767"/>
                <a:gd name="connsiteY10" fmla="*/ 15621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26384" y="15621"/>
                  </a:moveTo>
                  <a:lnTo>
                    <a:pt x="21336" y="0"/>
                  </a:lnTo>
                  <a:lnTo>
                    <a:pt x="16383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6"/>
                  </a:lnTo>
                  <a:lnTo>
                    <a:pt x="21336" y="31051"/>
                  </a:lnTo>
                  <a:lnTo>
                    <a:pt x="34385" y="40576"/>
                  </a:lnTo>
                  <a:lnTo>
                    <a:pt x="29432" y="25146"/>
                  </a:lnTo>
                  <a:lnTo>
                    <a:pt x="42767" y="15621"/>
                  </a:lnTo>
                  <a:lnTo>
                    <a:pt x="26384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D3F2569-51AD-8DD0-0ED6-05979F74B087}"/>
                </a:ext>
              </a:extLst>
            </p:cNvPr>
            <p:cNvSpPr/>
            <p:nvPr/>
          </p:nvSpPr>
          <p:spPr>
            <a:xfrm>
              <a:off x="5365908" y="3523106"/>
              <a:ext cx="42767" cy="40671"/>
            </a:xfrm>
            <a:custGeom>
              <a:avLst/>
              <a:gdLst>
                <a:gd name="connsiteX0" fmla="*/ 26384 w 42767"/>
                <a:gd name="connsiteY0" fmla="*/ 15621 h 40671"/>
                <a:gd name="connsiteX1" fmla="*/ 21431 w 42767"/>
                <a:gd name="connsiteY1" fmla="*/ 0 h 40671"/>
                <a:gd name="connsiteX2" fmla="*/ 16383 w 42767"/>
                <a:gd name="connsiteY2" fmla="*/ 15716 h 40671"/>
                <a:gd name="connsiteX3" fmla="*/ 0 w 42767"/>
                <a:gd name="connsiteY3" fmla="*/ 15621 h 40671"/>
                <a:gd name="connsiteX4" fmla="*/ 13335 w 42767"/>
                <a:gd name="connsiteY4" fmla="*/ 25241 h 40671"/>
                <a:gd name="connsiteX5" fmla="*/ 8287 w 42767"/>
                <a:gd name="connsiteY5" fmla="*/ 40672 h 40671"/>
                <a:gd name="connsiteX6" fmla="*/ 21431 w 42767"/>
                <a:gd name="connsiteY6" fmla="*/ 31051 h 40671"/>
                <a:gd name="connsiteX7" fmla="*/ 34481 w 42767"/>
                <a:gd name="connsiteY7" fmla="*/ 40672 h 40671"/>
                <a:gd name="connsiteX8" fmla="*/ 29528 w 42767"/>
                <a:gd name="connsiteY8" fmla="*/ 25241 h 40671"/>
                <a:gd name="connsiteX9" fmla="*/ 42767 w 42767"/>
                <a:gd name="connsiteY9" fmla="*/ 15621 h 40671"/>
                <a:gd name="connsiteX10" fmla="*/ 26384 w 42767"/>
                <a:gd name="connsiteY10" fmla="*/ 15621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26384" y="15621"/>
                  </a:moveTo>
                  <a:lnTo>
                    <a:pt x="21431" y="0"/>
                  </a:lnTo>
                  <a:lnTo>
                    <a:pt x="16383" y="15716"/>
                  </a:lnTo>
                  <a:lnTo>
                    <a:pt x="0" y="15621"/>
                  </a:lnTo>
                  <a:lnTo>
                    <a:pt x="13335" y="25241"/>
                  </a:lnTo>
                  <a:lnTo>
                    <a:pt x="8287" y="40672"/>
                  </a:lnTo>
                  <a:lnTo>
                    <a:pt x="21431" y="31051"/>
                  </a:lnTo>
                  <a:lnTo>
                    <a:pt x="34481" y="40672"/>
                  </a:lnTo>
                  <a:lnTo>
                    <a:pt x="29528" y="25241"/>
                  </a:lnTo>
                  <a:lnTo>
                    <a:pt x="42767" y="15621"/>
                  </a:lnTo>
                  <a:lnTo>
                    <a:pt x="26384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B6F6D9-9F8A-2906-68A7-FF61D48F2287}"/>
                </a:ext>
              </a:extLst>
            </p:cNvPr>
            <p:cNvSpPr/>
            <p:nvPr/>
          </p:nvSpPr>
          <p:spPr>
            <a:xfrm>
              <a:off x="5415534" y="3473481"/>
              <a:ext cx="42767" cy="40671"/>
            </a:xfrm>
            <a:custGeom>
              <a:avLst/>
              <a:gdLst>
                <a:gd name="connsiteX0" fmla="*/ 26384 w 42767"/>
                <a:gd name="connsiteY0" fmla="*/ 15716 h 40671"/>
                <a:gd name="connsiteX1" fmla="*/ 21336 w 42767"/>
                <a:gd name="connsiteY1" fmla="*/ 0 h 40671"/>
                <a:gd name="connsiteX2" fmla="*/ 16383 w 42767"/>
                <a:gd name="connsiteY2" fmla="*/ 15716 h 40671"/>
                <a:gd name="connsiteX3" fmla="*/ 0 w 42767"/>
                <a:gd name="connsiteY3" fmla="*/ 15716 h 40671"/>
                <a:gd name="connsiteX4" fmla="*/ 13240 w 42767"/>
                <a:gd name="connsiteY4" fmla="*/ 25241 h 40671"/>
                <a:gd name="connsiteX5" fmla="*/ 8287 w 42767"/>
                <a:gd name="connsiteY5" fmla="*/ 40672 h 40671"/>
                <a:gd name="connsiteX6" fmla="*/ 21336 w 42767"/>
                <a:gd name="connsiteY6" fmla="*/ 31052 h 40671"/>
                <a:gd name="connsiteX7" fmla="*/ 34480 w 42767"/>
                <a:gd name="connsiteY7" fmla="*/ 40672 h 40671"/>
                <a:gd name="connsiteX8" fmla="*/ 29432 w 42767"/>
                <a:gd name="connsiteY8" fmla="*/ 25241 h 40671"/>
                <a:gd name="connsiteX9" fmla="*/ 42767 w 42767"/>
                <a:gd name="connsiteY9" fmla="*/ 15716 h 40671"/>
                <a:gd name="connsiteX10" fmla="*/ 26384 w 42767"/>
                <a:gd name="connsiteY10" fmla="*/ 15716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26384" y="15716"/>
                  </a:moveTo>
                  <a:lnTo>
                    <a:pt x="21336" y="0"/>
                  </a:lnTo>
                  <a:lnTo>
                    <a:pt x="16383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  <a:lnTo>
                    <a:pt x="21336" y="31052"/>
                  </a:lnTo>
                  <a:lnTo>
                    <a:pt x="34480" y="40672"/>
                  </a:lnTo>
                  <a:lnTo>
                    <a:pt x="29432" y="25241"/>
                  </a:lnTo>
                  <a:lnTo>
                    <a:pt x="42767" y="15716"/>
                  </a:lnTo>
                  <a:lnTo>
                    <a:pt x="26384" y="15716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A25B7B-1D37-CC3B-57F0-32F4E4C73418}"/>
                </a:ext>
              </a:extLst>
            </p:cNvPr>
            <p:cNvSpPr/>
            <p:nvPr/>
          </p:nvSpPr>
          <p:spPr>
            <a:xfrm>
              <a:off x="5433536" y="3405568"/>
              <a:ext cx="42671" cy="40576"/>
            </a:xfrm>
            <a:custGeom>
              <a:avLst/>
              <a:gdLst>
                <a:gd name="connsiteX0" fmla="*/ 42672 w 42671"/>
                <a:gd name="connsiteY0" fmla="*/ 15621 h 40576"/>
                <a:gd name="connsiteX1" fmla="*/ 26384 w 42671"/>
                <a:gd name="connsiteY1" fmla="*/ 15621 h 40576"/>
                <a:gd name="connsiteX2" fmla="*/ 21336 w 42671"/>
                <a:gd name="connsiteY2" fmla="*/ 0 h 40576"/>
                <a:gd name="connsiteX3" fmla="*/ 16288 w 42671"/>
                <a:gd name="connsiteY3" fmla="*/ 15621 h 40576"/>
                <a:gd name="connsiteX4" fmla="*/ 0 w 42671"/>
                <a:gd name="connsiteY4" fmla="*/ 15621 h 40576"/>
                <a:gd name="connsiteX5" fmla="*/ 13240 w 42671"/>
                <a:gd name="connsiteY5" fmla="*/ 25146 h 40576"/>
                <a:gd name="connsiteX6" fmla="*/ 8287 w 42671"/>
                <a:gd name="connsiteY6" fmla="*/ 40576 h 40576"/>
                <a:gd name="connsiteX7" fmla="*/ 21336 w 42671"/>
                <a:gd name="connsiteY7" fmla="*/ 31051 h 40576"/>
                <a:gd name="connsiteX8" fmla="*/ 34385 w 42671"/>
                <a:gd name="connsiteY8" fmla="*/ 40576 h 40576"/>
                <a:gd name="connsiteX9" fmla="*/ 29432 w 42671"/>
                <a:gd name="connsiteY9" fmla="*/ 25146 h 40576"/>
                <a:gd name="connsiteX10" fmla="*/ 42672 w 42671"/>
                <a:gd name="connsiteY10" fmla="*/ 15621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1" h="40576">
                  <a:moveTo>
                    <a:pt x="42672" y="15621"/>
                  </a:moveTo>
                  <a:lnTo>
                    <a:pt x="26384" y="15621"/>
                  </a:lnTo>
                  <a:lnTo>
                    <a:pt x="21336" y="0"/>
                  </a:lnTo>
                  <a:lnTo>
                    <a:pt x="16288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6"/>
                  </a:lnTo>
                  <a:lnTo>
                    <a:pt x="21336" y="31051"/>
                  </a:lnTo>
                  <a:lnTo>
                    <a:pt x="34385" y="40576"/>
                  </a:lnTo>
                  <a:lnTo>
                    <a:pt x="29432" y="25146"/>
                  </a:lnTo>
                  <a:lnTo>
                    <a:pt x="42672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EA97EF-D573-D9FA-9C75-CEB19B210545}"/>
                </a:ext>
              </a:extLst>
            </p:cNvPr>
            <p:cNvSpPr/>
            <p:nvPr/>
          </p:nvSpPr>
          <p:spPr>
            <a:xfrm>
              <a:off x="5415534" y="3337940"/>
              <a:ext cx="42767" cy="40671"/>
            </a:xfrm>
            <a:custGeom>
              <a:avLst/>
              <a:gdLst>
                <a:gd name="connsiteX0" fmla="*/ 8287 w 42767"/>
                <a:gd name="connsiteY0" fmla="*/ 40672 h 40671"/>
                <a:gd name="connsiteX1" fmla="*/ 21336 w 42767"/>
                <a:gd name="connsiteY1" fmla="*/ 31052 h 40671"/>
                <a:gd name="connsiteX2" fmla="*/ 34480 w 42767"/>
                <a:gd name="connsiteY2" fmla="*/ 40672 h 40671"/>
                <a:gd name="connsiteX3" fmla="*/ 29432 w 42767"/>
                <a:gd name="connsiteY3" fmla="*/ 25241 h 40671"/>
                <a:gd name="connsiteX4" fmla="*/ 42767 w 42767"/>
                <a:gd name="connsiteY4" fmla="*/ 15716 h 40671"/>
                <a:gd name="connsiteX5" fmla="*/ 26384 w 42767"/>
                <a:gd name="connsiteY5" fmla="*/ 15716 h 40671"/>
                <a:gd name="connsiteX6" fmla="*/ 21336 w 42767"/>
                <a:gd name="connsiteY6" fmla="*/ 0 h 40671"/>
                <a:gd name="connsiteX7" fmla="*/ 16383 w 42767"/>
                <a:gd name="connsiteY7" fmla="*/ 15716 h 40671"/>
                <a:gd name="connsiteX8" fmla="*/ 0 w 42767"/>
                <a:gd name="connsiteY8" fmla="*/ 15716 h 40671"/>
                <a:gd name="connsiteX9" fmla="*/ 13240 w 42767"/>
                <a:gd name="connsiteY9" fmla="*/ 25241 h 40671"/>
                <a:gd name="connsiteX10" fmla="*/ 8287 w 42767"/>
                <a:gd name="connsiteY10" fmla="*/ 40672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8287" y="40672"/>
                  </a:moveTo>
                  <a:lnTo>
                    <a:pt x="21336" y="31052"/>
                  </a:lnTo>
                  <a:lnTo>
                    <a:pt x="34480" y="40672"/>
                  </a:lnTo>
                  <a:lnTo>
                    <a:pt x="29432" y="25241"/>
                  </a:lnTo>
                  <a:lnTo>
                    <a:pt x="42767" y="15716"/>
                  </a:lnTo>
                  <a:lnTo>
                    <a:pt x="26384" y="15716"/>
                  </a:lnTo>
                  <a:lnTo>
                    <a:pt x="21336" y="0"/>
                  </a:lnTo>
                  <a:lnTo>
                    <a:pt x="16383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1DA40B-0724-C4C5-CDC9-5D3B2286C736}"/>
                </a:ext>
              </a:extLst>
            </p:cNvPr>
            <p:cNvSpPr/>
            <p:nvPr/>
          </p:nvSpPr>
          <p:spPr>
            <a:xfrm>
              <a:off x="5366099" y="3288601"/>
              <a:ext cx="42767" cy="40576"/>
            </a:xfrm>
            <a:custGeom>
              <a:avLst/>
              <a:gdLst>
                <a:gd name="connsiteX0" fmla="*/ 21431 w 42767"/>
                <a:gd name="connsiteY0" fmla="*/ 0 h 40576"/>
                <a:gd name="connsiteX1" fmla="*/ 16383 w 42767"/>
                <a:gd name="connsiteY1" fmla="*/ 15621 h 40576"/>
                <a:gd name="connsiteX2" fmla="*/ 0 w 42767"/>
                <a:gd name="connsiteY2" fmla="*/ 15621 h 40576"/>
                <a:gd name="connsiteX3" fmla="*/ 13335 w 42767"/>
                <a:gd name="connsiteY3" fmla="*/ 25146 h 40576"/>
                <a:gd name="connsiteX4" fmla="*/ 8287 w 42767"/>
                <a:gd name="connsiteY4" fmla="*/ 40577 h 40576"/>
                <a:gd name="connsiteX5" fmla="*/ 21431 w 42767"/>
                <a:gd name="connsiteY5" fmla="*/ 31052 h 40576"/>
                <a:gd name="connsiteX6" fmla="*/ 34481 w 42767"/>
                <a:gd name="connsiteY6" fmla="*/ 40577 h 40576"/>
                <a:gd name="connsiteX7" fmla="*/ 29528 w 42767"/>
                <a:gd name="connsiteY7" fmla="*/ 25146 h 40576"/>
                <a:gd name="connsiteX8" fmla="*/ 42767 w 42767"/>
                <a:gd name="connsiteY8" fmla="*/ 15621 h 40576"/>
                <a:gd name="connsiteX9" fmla="*/ 26384 w 42767"/>
                <a:gd name="connsiteY9" fmla="*/ 15621 h 40576"/>
                <a:gd name="connsiteX10" fmla="*/ 21431 w 42767"/>
                <a:gd name="connsiteY10" fmla="*/ 0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21431" y="0"/>
                  </a:moveTo>
                  <a:lnTo>
                    <a:pt x="16383" y="15621"/>
                  </a:lnTo>
                  <a:lnTo>
                    <a:pt x="0" y="15621"/>
                  </a:lnTo>
                  <a:lnTo>
                    <a:pt x="13335" y="25146"/>
                  </a:lnTo>
                  <a:lnTo>
                    <a:pt x="8287" y="40577"/>
                  </a:lnTo>
                  <a:lnTo>
                    <a:pt x="21431" y="31052"/>
                  </a:lnTo>
                  <a:lnTo>
                    <a:pt x="34481" y="40577"/>
                  </a:lnTo>
                  <a:lnTo>
                    <a:pt x="29528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431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B1AB50F-286E-74E9-A913-D309078A0305}"/>
                </a:ext>
              </a:extLst>
            </p:cNvPr>
            <p:cNvSpPr/>
            <p:nvPr/>
          </p:nvSpPr>
          <p:spPr>
            <a:xfrm>
              <a:off x="5718429" y="3274884"/>
              <a:ext cx="77247" cy="101631"/>
            </a:xfrm>
            <a:custGeom>
              <a:avLst/>
              <a:gdLst>
                <a:gd name="connsiteX0" fmla="*/ 0 w 77247"/>
                <a:gd name="connsiteY0" fmla="*/ 101632 h 101631"/>
                <a:gd name="connsiteX1" fmla="*/ 0 w 77247"/>
                <a:gd name="connsiteY1" fmla="*/ 0 h 101631"/>
                <a:gd name="connsiteX2" fmla="*/ 75343 w 77247"/>
                <a:gd name="connsiteY2" fmla="*/ 0 h 101631"/>
                <a:gd name="connsiteX3" fmla="*/ 75343 w 77247"/>
                <a:gd name="connsiteY3" fmla="*/ 17145 h 101631"/>
                <a:gd name="connsiteX4" fmla="*/ 20479 w 77247"/>
                <a:gd name="connsiteY4" fmla="*/ 17145 h 101631"/>
                <a:gd name="connsiteX5" fmla="*/ 20479 w 77247"/>
                <a:gd name="connsiteY5" fmla="*/ 39719 h 101631"/>
                <a:gd name="connsiteX6" fmla="*/ 71533 w 77247"/>
                <a:gd name="connsiteY6" fmla="*/ 39719 h 101631"/>
                <a:gd name="connsiteX7" fmla="*/ 71533 w 77247"/>
                <a:gd name="connsiteY7" fmla="*/ 56864 h 101631"/>
                <a:gd name="connsiteX8" fmla="*/ 20479 w 77247"/>
                <a:gd name="connsiteY8" fmla="*/ 56864 h 101631"/>
                <a:gd name="connsiteX9" fmla="*/ 20479 w 77247"/>
                <a:gd name="connsiteY9" fmla="*/ 84487 h 101631"/>
                <a:gd name="connsiteX10" fmla="*/ 77248 w 77247"/>
                <a:gd name="connsiteY10" fmla="*/ 84487 h 101631"/>
                <a:gd name="connsiteX11" fmla="*/ 77248 w 77247"/>
                <a:gd name="connsiteY11" fmla="*/ 101632 h 101631"/>
                <a:gd name="connsiteX12" fmla="*/ 0 w 77247"/>
                <a:gd name="connsiteY12" fmla="*/ 101632 h 101631"/>
                <a:gd name="connsiteX13" fmla="*/ 0 w 77247"/>
                <a:gd name="connsiteY13" fmla="*/ 10163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247" h="101631">
                  <a:moveTo>
                    <a:pt x="0" y="101632"/>
                  </a:moveTo>
                  <a:lnTo>
                    <a:pt x="0" y="0"/>
                  </a:lnTo>
                  <a:lnTo>
                    <a:pt x="75343" y="0"/>
                  </a:lnTo>
                  <a:lnTo>
                    <a:pt x="75343" y="17145"/>
                  </a:lnTo>
                  <a:lnTo>
                    <a:pt x="20479" y="17145"/>
                  </a:lnTo>
                  <a:lnTo>
                    <a:pt x="20479" y="39719"/>
                  </a:lnTo>
                  <a:lnTo>
                    <a:pt x="71533" y="39719"/>
                  </a:lnTo>
                  <a:lnTo>
                    <a:pt x="71533" y="56864"/>
                  </a:lnTo>
                  <a:lnTo>
                    <a:pt x="20479" y="56864"/>
                  </a:lnTo>
                  <a:lnTo>
                    <a:pt x="20479" y="84487"/>
                  </a:lnTo>
                  <a:lnTo>
                    <a:pt x="77248" y="84487"/>
                  </a:lnTo>
                  <a:lnTo>
                    <a:pt x="77248" y="101632"/>
                  </a:lnTo>
                  <a:lnTo>
                    <a:pt x="0" y="101632"/>
                  </a:lnTo>
                  <a:lnTo>
                    <a:pt x="0" y="10163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3AD2BA9-F8B3-44FC-0662-8271CB1BFC26}"/>
                </a:ext>
              </a:extLst>
            </p:cNvPr>
            <p:cNvSpPr/>
            <p:nvPr/>
          </p:nvSpPr>
          <p:spPr>
            <a:xfrm>
              <a:off x="5812440" y="3302888"/>
              <a:ext cx="67055" cy="75342"/>
            </a:xfrm>
            <a:custGeom>
              <a:avLst/>
              <a:gdLst>
                <a:gd name="connsiteX0" fmla="*/ 48958 w 67055"/>
                <a:gd name="connsiteY0" fmla="*/ 73628 h 75342"/>
                <a:gd name="connsiteX1" fmla="*/ 48958 w 67055"/>
                <a:gd name="connsiteY1" fmla="*/ 62579 h 75342"/>
                <a:gd name="connsiteX2" fmla="*/ 38386 w 67055"/>
                <a:gd name="connsiteY2" fmla="*/ 71914 h 75342"/>
                <a:gd name="connsiteX3" fmla="*/ 24574 w 67055"/>
                <a:gd name="connsiteY3" fmla="*/ 75343 h 75342"/>
                <a:gd name="connsiteX4" fmla="*/ 11240 w 67055"/>
                <a:gd name="connsiteY4" fmla="*/ 72104 h 75342"/>
                <a:gd name="connsiteX5" fmla="*/ 2667 w 67055"/>
                <a:gd name="connsiteY5" fmla="*/ 62960 h 75342"/>
                <a:gd name="connsiteX6" fmla="*/ 0 w 67055"/>
                <a:gd name="connsiteY6" fmla="*/ 46672 h 75342"/>
                <a:gd name="connsiteX7" fmla="*/ 0 w 67055"/>
                <a:gd name="connsiteY7" fmla="*/ 95 h 75342"/>
                <a:gd name="connsiteX8" fmla="*/ 19526 w 67055"/>
                <a:gd name="connsiteY8" fmla="*/ 95 h 75342"/>
                <a:gd name="connsiteX9" fmla="*/ 19526 w 67055"/>
                <a:gd name="connsiteY9" fmla="*/ 33909 h 75342"/>
                <a:gd name="connsiteX10" fmla="*/ 20574 w 67055"/>
                <a:gd name="connsiteY10" fmla="*/ 52959 h 75342"/>
                <a:gd name="connsiteX11" fmla="*/ 24479 w 67055"/>
                <a:gd name="connsiteY11" fmla="*/ 58483 h 75342"/>
                <a:gd name="connsiteX12" fmla="*/ 31718 w 67055"/>
                <a:gd name="connsiteY12" fmla="*/ 60484 h 75342"/>
                <a:gd name="connsiteX13" fmla="*/ 40672 w 67055"/>
                <a:gd name="connsiteY13" fmla="*/ 57721 h 75342"/>
                <a:gd name="connsiteX14" fmla="*/ 46101 w 67055"/>
                <a:gd name="connsiteY14" fmla="*/ 50959 h 75342"/>
                <a:gd name="connsiteX15" fmla="*/ 47530 w 67055"/>
                <a:gd name="connsiteY15" fmla="*/ 31052 h 75342"/>
                <a:gd name="connsiteX16" fmla="*/ 47530 w 67055"/>
                <a:gd name="connsiteY16" fmla="*/ 0 h 75342"/>
                <a:gd name="connsiteX17" fmla="*/ 67056 w 67055"/>
                <a:gd name="connsiteY17" fmla="*/ 0 h 75342"/>
                <a:gd name="connsiteX18" fmla="*/ 67056 w 67055"/>
                <a:gd name="connsiteY18" fmla="*/ 73628 h 75342"/>
                <a:gd name="connsiteX19" fmla="*/ 48958 w 67055"/>
                <a:gd name="connsiteY19" fmla="*/ 73628 h 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055" h="75342">
                  <a:moveTo>
                    <a:pt x="48958" y="73628"/>
                  </a:moveTo>
                  <a:lnTo>
                    <a:pt x="48958" y="62579"/>
                  </a:lnTo>
                  <a:cubicBezTo>
                    <a:pt x="46291" y="66484"/>
                    <a:pt x="42767" y="69628"/>
                    <a:pt x="38386" y="71914"/>
                  </a:cubicBezTo>
                  <a:cubicBezTo>
                    <a:pt x="34004" y="74200"/>
                    <a:pt x="29432" y="75343"/>
                    <a:pt x="24574" y="75343"/>
                  </a:cubicBezTo>
                  <a:cubicBezTo>
                    <a:pt x="19717" y="75343"/>
                    <a:pt x="15145" y="74295"/>
                    <a:pt x="11240" y="72104"/>
                  </a:cubicBezTo>
                  <a:cubicBezTo>
                    <a:pt x="7334" y="69914"/>
                    <a:pt x="4477" y="66866"/>
                    <a:pt x="2667" y="62960"/>
                  </a:cubicBezTo>
                  <a:cubicBezTo>
                    <a:pt x="952" y="59055"/>
                    <a:pt x="0" y="53626"/>
                    <a:pt x="0" y="46672"/>
                  </a:cubicBezTo>
                  <a:lnTo>
                    <a:pt x="0" y="95"/>
                  </a:lnTo>
                  <a:lnTo>
                    <a:pt x="19526" y="95"/>
                  </a:lnTo>
                  <a:lnTo>
                    <a:pt x="19526" y="33909"/>
                  </a:lnTo>
                  <a:cubicBezTo>
                    <a:pt x="19526" y="44291"/>
                    <a:pt x="19907" y="50578"/>
                    <a:pt x="20574" y="52959"/>
                  </a:cubicBezTo>
                  <a:cubicBezTo>
                    <a:pt x="21336" y="55340"/>
                    <a:pt x="22574" y="57150"/>
                    <a:pt x="24479" y="58483"/>
                  </a:cubicBezTo>
                  <a:cubicBezTo>
                    <a:pt x="26384" y="59817"/>
                    <a:pt x="28765" y="60484"/>
                    <a:pt x="31718" y="60484"/>
                  </a:cubicBezTo>
                  <a:cubicBezTo>
                    <a:pt x="35052" y="60484"/>
                    <a:pt x="38005" y="59531"/>
                    <a:pt x="40672" y="57721"/>
                  </a:cubicBezTo>
                  <a:cubicBezTo>
                    <a:pt x="43339" y="55912"/>
                    <a:pt x="45148" y="53626"/>
                    <a:pt x="46101" y="50959"/>
                  </a:cubicBezTo>
                  <a:cubicBezTo>
                    <a:pt x="47053" y="48292"/>
                    <a:pt x="47530" y="41624"/>
                    <a:pt x="47530" y="31052"/>
                  </a:cubicBezTo>
                  <a:lnTo>
                    <a:pt x="47530" y="0"/>
                  </a:lnTo>
                  <a:lnTo>
                    <a:pt x="67056" y="0"/>
                  </a:lnTo>
                  <a:lnTo>
                    <a:pt x="67056" y="73628"/>
                  </a:lnTo>
                  <a:lnTo>
                    <a:pt x="48958" y="7362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72BE36-8CB3-D804-CD98-07F7C9E9B4D3}"/>
                </a:ext>
              </a:extLst>
            </p:cNvPr>
            <p:cNvSpPr/>
            <p:nvPr/>
          </p:nvSpPr>
          <p:spPr>
            <a:xfrm>
              <a:off x="5898832" y="3301173"/>
              <a:ext cx="47720" cy="75438"/>
            </a:xfrm>
            <a:custGeom>
              <a:avLst/>
              <a:gdLst>
                <a:gd name="connsiteX0" fmla="*/ 19526 w 47720"/>
                <a:gd name="connsiteY0" fmla="*/ 75343 h 75438"/>
                <a:gd name="connsiteX1" fmla="*/ 0 w 47720"/>
                <a:gd name="connsiteY1" fmla="*/ 75343 h 75438"/>
                <a:gd name="connsiteX2" fmla="*/ 0 w 47720"/>
                <a:gd name="connsiteY2" fmla="*/ 1715 h 75438"/>
                <a:gd name="connsiteX3" fmla="*/ 18097 w 47720"/>
                <a:gd name="connsiteY3" fmla="*/ 1715 h 75438"/>
                <a:gd name="connsiteX4" fmla="*/ 18097 w 47720"/>
                <a:gd name="connsiteY4" fmla="*/ 12192 h 75438"/>
                <a:gd name="connsiteX5" fmla="*/ 26479 w 47720"/>
                <a:gd name="connsiteY5" fmla="*/ 2381 h 75438"/>
                <a:gd name="connsiteX6" fmla="*/ 34861 w 47720"/>
                <a:gd name="connsiteY6" fmla="*/ 0 h 75438"/>
                <a:gd name="connsiteX7" fmla="*/ 47720 w 47720"/>
                <a:gd name="connsiteY7" fmla="*/ 3715 h 75438"/>
                <a:gd name="connsiteX8" fmla="*/ 41719 w 47720"/>
                <a:gd name="connsiteY8" fmla="*/ 20669 h 75438"/>
                <a:gd name="connsiteX9" fmla="*/ 32575 w 47720"/>
                <a:gd name="connsiteY9" fmla="*/ 17526 h 75438"/>
                <a:gd name="connsiteX10" fmla="*/ 25622 w 47720"/>
                <a:gd name="connsiteY10" fmla="*/ 19812 h 75438"/>
                <a:gd name="connsiteX11" fmla="*/ 21145 w 47720"/>
                <a:gd name="connsiteY11" fmla="*/ 28004 h 75438"/>
                <a:gd name="connsiteX12" fmla="*/ 19526 w 47720"/>
                <a:gd name="connsiteY12" fmla="*/ 52673 h 75438"/>
                <a:gd name="connsiteX13" fmla="*/ 19526 w 47720"/>
                <a:gd name="connsiteY13" fmla="*/ 75438 h 75438"/>
                <a:gd name="connsiteX14" fmla="*/ 19526 w 47720"/>
                <a:gd name="connsiteY14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720" h="75438">
                  <a:moveTo>
                    <a:pt x="19526" y="75343"/>
                  </a:moveTo>
                  <a:lnTo>
                    <a:pt x="0" y="75343"/>
                  </a:lnTo>
                  <a:lnTo>
                    <a:pt x="0" y="1715"/>
                  </a:lnTo>
                  <a:lnTo>
                    <a:pt x="18097" y="1715"/>
                  </a:lnTo>
                  <a:lnTo>
                    <a:pt x="18097" y="12192"/>
                  </a:lnTo>
                  <a:cubicBezTo>
                    <a:pt x="21241" y="7239"/>
                    <a:pt x="24003" y="4001"/>
                    <a:pt x="26479" y="2381"/>
                  </a:cubicBezTo>
                  <a:cubicBezTo>
                    <a:pt x="28956" y="857"/>
                    <a:pt x="31718" y="0"/>
                    <a:pt x="34861" y="0"/>
                  </a:cubicBezTo>
                  <a:cubicBezTo>
                    <a:pt x="39338" y="0"/>
                    <a:pt x="43529" y="1238"/>
                    <a:pt x="47720" y="3715"/>
                  </a:cubicBezTo>
                  <a:lnTo>
                    <a:pt x="41719" y="20669"/>
                  </a:lnTo>
                  <a:cubicBezTo>
                    <a:pt x="38481" y="18574"/>
                    <a:pt x="35338" y="17526"/>
                    <a:pt x="32575" y="17526"/>
                  </a:cubicBezTo>
                  <a:cubicBezTo>
                    <a:pt x="29813" y="17526"/>
                    <a:pt x="27527" y="18288"/>
                    <a:pt x="25622" y="19812"/>
                  </a:cubicBezTo>
                  <a:cubicBezTo>
                    <a:pt x="23717" y="21336"/>
                    <a:pt x="22193" y="24003"/>
                    <a:pt x="21145" y="28004"/>
                  </a:cubicBezTo>
                  <a:cubicBezTo>
                    <a:pt x="20098" y="31909"/>
                    <a:pt x="19526" y="40196"/>
                    <a:pt x="19526" y="52673"/>
                  </a:cubicBezTo>
                  <a:lnTo>
                    <a:pt x="19526" y="75438"/>
                  </a:lnTo>
                  <a:lnTo>
                    <a:pt x="19526" y="7543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F843547-FEC1-967B-179B-569B0BC4D73D}"/>
                </a:ext>
              </a:extLst>
            </p:cNvPr>
            <p:cNvSpPr/>
            <p:nvPr/>
          </p:nvSpPr>
          <p:spPr>
            <a:xfrm>
              <a:off x="5950458" y="3301173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6"/>
                    <a:pt x="43148" y="15811"/>
                    <a:pt x="38100" y="15811"/>
                  </a:cubicBezTo>
                  <a:cubicBezTo>
                    <a:pt x="33052" y="15811"/>
                    <a:pt x="28765" y="17716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7"/>
                    <a:pt x="76009" y="27241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3"/>
                    <a:pt x="49054" y="76962"/>
                    <a:pt x="38100" y="76962"/>
                  </a:cubicBezTo>
                  <a:cubicBezTo>
                    <a:pt x="31337" y="76962"/>
                    <a:pt x="24955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0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C020573-D2CE-DEE8-7461-6F728AD39D39}"/>
                </a:ext>
              </a:extLst>
            </p:cNvPr>
            <p:cNvSpPr/>
            <p:nvPr/>
          </p:nvSpPr>
          <p:spPr>
            <a:xfrm>
              <a:off x="6037230" y="3301173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6"/>
                    <a:pt x="43148" y="15811"/>
                    <a:pt x="38100" y="15811"/>
                  </a:cubicBezTo>
                  <a:cubicBezTo>
                    <a:pt x="33052" y="15811"/>
                    <a:pt x="28765" y="17716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7"/>
                    <a:pt x="76009" y="27241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3"/>
                    <a:pt x="49054" y="76962"/>
                    <a:pt x="38100" y="76962"/>
                  </a:cubicBezTo>
                  <a:cubicBezTo>
                    <a:pt x="31337" y="76962"/>
                    <a:pt x="24955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0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B66234F-6690-68CC-9404-BA670578EEA8}"/>
                </a:ext>
              </a:extLst>
            </p:cNvPr>
            <p:cNvSpPr/>
            <p:nvPr/>
          </p:nvSpPr>
          <p:spPr>
            <a:xfrm>
              <a:off x="6127908" y="3301269"/>
              <a:ext cx="71913" cy="103346"/>
            </a:xfrm>
            <a:custGeom>
              <a:avLst/>
              <a:gdLst>
                <a:gd name="connsiteX0" fmla="*/ 19336 w 71913"/>
                <a:gd name="connsiteY0" fmla="*/ 37147 h 103346"/>
                <a:gd name="connsiteX1" fmla="*/ 24289 w 71913"/>
                <a:gd name="connsiteY1" fmla="*/ 55531 h 103346"/>
                <a:gd name="connsiteX2" fmla="*/ 36290 w 71913"/>
                <a:gd name="connsiteY2" fmla="*/ 61436 h 103346"/>
                <a:gd name="connsiteX3" fmla="*/ 47625 w 71913"/>
                <a:gd name="connsiteY3" fmla="*/ 56007 h 103346"/>
                <a:gd name="connsiteX4" fmla="*/ 52102 w 71913"/>
                <a:gd name="connsiteY4" fmla="*/ 38195 h 103346"/>
                <a:gd name="connsiteX5" fmla="*/ 47435 w 71913"/>
                <a:gd name="connsiteY5" fmla="*/ 20955 h 103346"/>
                <a:gd name="connsiteX6" fmla="*/ 35909 w 71913"/>
                <a:gd name="connsiteY6" fmla="*/ 15335 h 103346"/>
                <a:gd name="connsiteX7" fmla="*/ 24003 w 71913"/>
                <a:gd name="connsiteY7" fmla="*/ 20860 h 103346"/>
                <a:gd name="connsiteX8" fmla="*/ 19336 w 71913"/>
                <a:gd name="connsiteY8" fmla="*/ 37147 h 103346"/>
                <a:gd name="connsiteX9" fmla="*/ 19336 w 71913"/>
                <a:gd name="connsiteY9" fmla="*/ 37147 h 103346"/>
                <a:gd name="connsiteX10" fmla="*/ 95 w 71913"/>
                <a:gd name="connsiteY10" fmla="*/ 1619 h 103346"/>
                <a:gd name="connsiteX11" fmla="*/ 18288 w 71913"/>
                <a:gd name="connsiteY11" fmla="*/ 1619 h 103346"/>
                <a:gd name="connsiteX12" fmla="*/ 18288 w 71913"/>
                <a:gd name="connsiteY12" fmla="*/ 12478 h 103346"/>
                <a:gd name="connsiteX13" fmla="*/ 27813 w 71913"/>
                <a:gd name="connsiteY13" fmla="*/ 3429 h 103346"/>
                <a:gd name="connsiteX14" fmla="*/ 41148 w 71913"/>
                <a:gd name="connsiteY14" fmla="*/ 0 h 103346"/>
                <a:gd name="connsiteX15" fmla="*/ 62960 w 71913"/>
                <a:gd name="connsiteY15" fmla="*/ 10096 h 103346"/>
                <a:gd name="connsiteX16" fmla="*/ 71914 w 71913"/>
                <a:gd name="connsiteY16" fmla="*/ 38100 h 103346"/>
                <a:gd name="connsiteX17" fmla="*/ 62865 w 71913"/>
                <a:gd name="connsiteY17" fmla="*/ 66770 h 103346"/>
                <a:gd name="connsiteX18" fmla="*/ 41053 w 71913"/>
                <a:gd name="connsiteY18" fmla="*/ 76962 h 103346"/>
                <a:gd name="connsiteX19" fmla="*/ 30004 w 71913"/>
                <a:gd name="connsiteY19" fmla="*/ 74581 h 103346"/>
                <a:gd name="connsiteX20" fmla="*/ 19526 w 71913"/>
                <a:gd name="connsiteY20" fmla="*/ 66294 h 103346"/>
                <a:gd name="connsiteX21" fmla="*/ 19526 w 71913"/>
                <a:gd name="connsiteY21" fmla="*/ 103346 h 103346"/>
                <a:gd name="connsiteX22" fmla="*/ 0 w 71913"/>
                <a:gd name="connsiteY22" fmla="*/ 103346 h 103346"/>
                <a:gd name="connsiteX23" fmla="*/ 0 w 71913"/>
                <a:gd name="connsiteY23" fmla="*/ 1715 h 103346"/>
                <a:gd name="connsiteX24" fmla="*/ 0 w 71913"/>
                <a:gd name="connsiteY24" fmla="*/ 1715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913" h="103346">
                  <a:moveTo>
                    <a:pt x="19336" y="37147"/>
                  </a:moveTo>
                  <a:cubicBezTo>
                    <a:pt x="19336" y="45434"/>
                    <a:pt x="20955" y="51530"/>
                    <a:pt x="24289" y="55531"/>
                  </a:cubicBezTo>
                  <a:cubicBezTo>
                    <a:pt x="27527" y="59436"/>
                    <a:pt x="31528" y="61436"/>
                    <a:pt x="36290" y="61436"/>
                  </a:cubicBezTo>
                  <a:cubicBezTo>
                    <a:pt x="41053" y="61436"/>
                    <a:pt x="44577" y="59627"/>
                    <a:pt x="47625" y="56007"/>
                  </a:cubicBezTo>
                  <a:cubicBezTo>
                    <a:pt x="50673" y="52388"/>
                    <a:pt x="52102" y="46387"/>
                    <a:pt x="52102" y="38195"/>
                  </a:cubicBezTo>
                  <a:cubicBezTo>
                    <a:pt x="52102" y="30480"/>
                    <a:pt x="50578" y="24765"/>
                    <a:pt x="47435" y="20955"/>
                  </a:cubicBezTo>
                  <a:cubicBezTo>
                    <a:pt x="44291" y="17240"/>
                    <a:pt x="40481" y="15335"/>
                    <a:pt x="35909" y="15335"/>
                  </a:cubicBezTo>
                  <a:cubicBezTo>
                    <a:pt x="31337" y="15335"/>
                    <a:pt x="27242" y="17145"/>
                    <a:pt x="24003" y="20860"/>
                  </a:cubicBezTo>
                  <a:cubicBezTo>
                    <a:pt x="20860" y="24575"/>
                    <a:pt x="19336" y="30004"/>
                    <a:pt x="19336" y="37147"/>
                  </a:cubicBezTo>
                  <a:lnTo>
                    <a:pt x="19336" y="37147"/>
                  </a:lnTo>
                  <a:close/>
                  <a:moveTo>
                    <a:pt x="95" y="1619"/>
                  </a:moveTo>
                  <a:lnTo>
                    <a:pt x="18288" y="1619"/>
                  </a:lnTo>
                  <a:lnTo>
                    <a:pt x="18288" y="12478"/>
                  </a:lnTo>
                  <a:cubicBezTo>
                    <a:pt x="20669" y="8763"/>
                    <a:pt x="23813" y="5810"/>
                    <a:pt x="27813" y="3429"/>
                  </a:cubicBezTo>
                  <a:cubicBezTo>
                    <a:pt x="31814" y="1143"/>
                    <a:pt x="36290" y="0"/>
                    <a:pt x="41148" y="0"/>
                  </a:cubicBezTo>
                  <a:cubicBezTo>
                    <a:pt x="49721" y="0"/>
                    <a:pt x="56960" y="3334"/>
                    <a:pt x="62960" y="10096"/>
                  </a:cubicBezTo>
                  <a:cubicBezTo>
                    <a:pt x="68961" y="16764"/>
                    <a:pt x="71914" y="26098"/>
                    <a:pt x="71914" y="38100"/>
                  </a:cubicBezTo>
                  <a:cubicBezTo>
                    <a:pt x="71914" y="50102"/>
                    <a:pt x="68866" y="59912"/>
                    <a:pt x="62865" y="66770"/>
                  </a:cubicBezTo>
                  <a:cubicBezTo>
                    <a:pt x="56864" y="73628"/>
                    <a:pt x="49530" y="76962"/>
                    <a:pt x="41053" y="76962"/>
                  </a:cubicBezTo>
                  <a:cubicBezTo>
                    <a:pt x="36957" y="76962"/>
                    <a:pt x="33338" y="76200"/>
                    <a:pt x="30004" y="74581"/>
                  </a:cubicBezTo>
                  <a:cubicBezTo>
                    <a:pt x="26670" y="72962"/>
                    <a:pt x="23241" y="70199"/>
                    <a:pt x="19526" y="66294"/>
                  </a:cubicBezTo>
                  <a:lnTo>
                    <a:pt x="19526" y="103346"/>
                  </a:lnTo>
                  <a:lnTo>
                    <a:pt x="0" y="103346"/>
                  </a:lnTo>
                  <a:lnTo>
                    <a:pt x="0" y="1715"/>
                  </a:lnTo>
                  <a:lnTo>
                    <a:pt x="0" y="17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A6E2516-AFDF-4A1A-8709-405789C345B5}"/>
                </a:ext>
              </a:extLst>
            </p:cNvPr>
            <p:cNvSpPr/>
            <p:nvPr/>
          </p:nvSpPr>
          <p:spPr>
            <a:xfrm>
              <a:off x="6210109" y="3301269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1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9 w 69056"/>
                <a:gd name="connsiteY7" fmla="*/ 53245 h 76866"/>
                <a:gd name="connsiteX8" fmla="*/ 45911 w 69056"/>
                <a:gd name="connsiteY8" fmla="*/ 43720 h 76866"/>
                <a:gd name="connsiteX9" fmla="*/ 45911 w 69056"/>
                <a:gd name="connsiteY9" fmla="*/ 39815 h 76866"/>
                <a:gd name="connsiteX10" fmla="*/ 45911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3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8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6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5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1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4" y="40767"/>
                    <a:pt x="39243" y="41720"/>
                    <a:pt x="33909" y="42863"/>
                  </a:cubicBezTo>
                  <a:cubicBezTo>
                    <a:pt x="28480" y="44006"/>
                    <a:pt x="24956" y="45148"/>
                    <a:pt x="23336" y="46291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7" y="55817"/>
                    <a:pt x="45149" y="53245"/>
                  </a:cubicBezTo>
                  <a:cubicBezTo>
                    <a:pt x="45625" y="51626"/>
                    <a:pt x="45911" y="48387"/>
                    <a:pt x="45911" y="43720"/>
                  </a:cubicBezTo>
                  <a:lnTo>
                    <a:pt x="45911" y="39815"/>
                  </a:lnTo>
                  <a:lnTo>
                    <a:pt x="45911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3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2" y="0"/>
                    <a:pt x="48958" y="1048"/>
                    <a:pt x="53245" y="3048"/>
                  </a:cubicBezTo>
                  <a:cubicBezTo>
                    <a:pt x="57531" y="5143"/>
                    <a:pt x="60484" y="7715"/>
                    <a:pt x="62198" y="10858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3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6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6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5"/>
                  </a:cubicBezTo>
                  <a:cubicBezTo>
                    <a:pt x="0" y="50864"/>
                    <a:pt x="953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1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0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9A27D67-F8B0-40BB-95E9-4080B39539F3}"/>
                </a:ext>
              </a:extLst>
            </p:cNvPr>
            <p:cNvSpPr/>
            <p:nvPr/>
          </p:nvSpPr>
          <p:spPr>
            <a:xfrm>
              <a:off x="6293929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4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4 w 67246"/>
                <a:gd name="connsiteY16" fmla="*/ 8191 h 75247"/>
                <a:gd name="connsiteX17" fmla="*/ 66104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1" y="14859"/>
                    <a:pt x="35624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4" y="8191"/>
                  </a:cubicBezTo>
                  <a:cubicBezTo>
                    <a:pt x="64103" y="10573"/>
                    <a:pt x="65437" y="13335"/>
                    <a:pt x="66104" y="16383"/>
                  </a:cubicBezTo>
                  <a:cubicBezTo>
                    <a:pt x="66770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25172F-B5A3-7866-5491-D5F8B03295AC}"/>
                </a:ext>
              </a:extLst>
            </p:cNvPr>
            <p:cNvSpPr/>
            <p:nvPr/>
          </p:nvSpPr>
          <p:spPr>
            <a:xfrm>
              <a:off x="6419945" y="3302888"/>
              <a:ext cx="67056" cy="75342"/>
            </a:xfrm>
            <a:custGeom>
              <a:avLst/>
              <a:gdLst>
                <a:gd name="connsiteX0" fmla="*/ 48958 w 67056"/>
                <a:gd name="connsiteY0" fmla="*/ 73628 h 75342"/>
                <a:gd name="connsiteX1" fmla="*/ 48958 w 67056"/>
                <a:gd name="connsiteY1" fmla="*/ 62579 h 75342"/>
                <a:gd name="connsiteX2" fmla="*/ 38386 w 67056"/>
                <a:gd name="connsiteY2" fmla="*/ 71914 h 75342"/>
                <a:gd name="connsiteX3" fmla="*/ 24575 w 67056"/>
                <a:gd name="connsiteY3" fmla="*/ 75343 h 75342"/>
                <a:gd name="connsiteX4" fmla="*/ 11240 w 67056"/>
                <a:gd name="connsiteY4" fmla="*/ 72104 h 75342"/>
                <a:gd name="connsiteX5" fmla="*/ 2667 w 67056"/>
                <a:gd name="connsiteY5" fmla="*/ 62960 h 75342"/>
                <a:gd name="connsiteX6" fmla="*/ 0 w 67056"/>
                <a:gd name="connsiteY6" fmla="*/ 46672 h 75342"/>
                <a:gd name="connsiteX7" fmla="*/ 0 w 67056"/>
                <a:gd name="connsiteY7" fmla="*/ 95 h 75342"/>
                <a:gd name="connsiteX8" fmla="*/ 19526 w 67056"/>
                <a:gd name="connsiteY8" fmla="*/ 95 h 75342"/>
                <a:gd name="connsiteX9" fmla="*/ 19526 w 67056"/>
                <a:gd name="connsiteY9" fmla="*/ 33909 h 75342"/>
                <a:gd name="connsiteX10" fmla="*/ 20574 w 67056"/>
                <a:gd name="connsiteY10" fmla="*/ 52959 h 75342"/>
                <a:gd name="connsiteX11" fmla="*/ 24479 w 67056"/>
                <a:gd name="connsiteY11" fmla="*/ 58483 h 75342"/>
                <a:gd name="connsiteX12" fmla="*/ 31718 w 67056"/>
                <a:gd name="connsiteY12" fmla="*/ 60484 h 75342"/>
                <a:gd name="connsiteX13" fmla="*/ 40672 w 67056"/>
                <a:gd name="connsiteY13" fmla="*/ 57721 h 75342"/>
                <a:gd name="connsiteX14" fmla="*/ 46101 w 67056"/>
                <a:gd name="connsiteY14" fmla="*/ 50959 h 75342"/>
                <a:gd name="connsiteX15" fmla="*/ 47530 w 67056"/>
                <a:gd name="connsiteY15" fmla="*/ 31052 h 75342"/>
                <a:gd name="connsiteX16" fmla="*/ 47530 w 67056"/>
                <a:gd name="connsiteY16" fmla="*/ 0 h 75342"/>
                <a:gd name="connsiteX17" fmla="*/ 67056 w 67056"/>
                <a:gd name="connsiteY17" fmla="*/ 0 h 75342"/>
                <a:gd name="connsiteX18" fmla="*/ 67056 w 67056"/>
                <a:gd name="connsiteY18" fmla="*/ 73628 h 75342"/>
                <a:gd name="connsiteX19" fmla="*/ 48958 w 67056"/>
                <a:gd name="connsiteY19" fmla="*/ 73628 h 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056" h="75342">
                  <a:moveTo>
                    <a:pt x="48958" y="73628"/>
                  </a:moveTo>
                  <a:lnTo>
                    <a:pt x="48958" y="62579"/>
                  </a:lnTo>
                  <a:cubicBezTo>
                    <a:pt x="46292" y="66484"/>
                    <a:pt x="42767" y="69628"/>
                    <a:pt x="38386" y="71914"/>
                  </a:cubicBezTo>
                  <a:cubicBezTo>
                    <a:pt x="34004" y="74200"/>
                    <a:pt x="29432" y="75343"/>
                    <a:pt x="24575" y="75343"/>
                  </a:cubicBezTo>
                  <a:cubicBezTo>
                    <a:pt x="19717" y="75343"/>
                    <a:pt x="15145" y="74295"/>
                    <a:pt x="11240" y="72104"/>
                  </a:cubicBezTo>
                  <a:cubicBezTo>
                    <a:pt x="7334" y="69914"/>
                    <a:pt x="4477" y="66866"/>
                    <a:pt x="2667" y="62960"/>
                  </a:cubicBezTo>
                  <a:cubicBezTo>
                    <a:pt x="953" y="59055"/>
                    <a:pt x="0" y="53626"/>
                    <a:pt x="0" y="46672"/>
                  </a:cubicBezTo>
                  <a:lnTo>
                    <a:pt x="0" y="95"/>
                  </a:lnTo>
                  <a:lnTo>
                    <a:pt x="19526" y="95"/>
                  </a:lnTo>
                  <a:lnTo>
                    <a:pt x="19526" y="33909"/>
                  </a:lnTo>
                  <a:cubicBezTo>
                    <a:pt x="19526" y="44291"/>
                    <a:pt x="19907" y="50578"/>
                    <a:pt x="20574" y="52959"/>
                  </a:cubicBezTo>
                  <a:cubicBezTo>
                    <a:pt x="21336" y="55340"/>
                    <a:pt x="22574" y="57150"/>
                    <a:pt x="24479" y="58483"/>
                  </a:cubicBezTo>
                  <a:cubicBezTo>
                    <a:pt x="26384" y="59817"/>
                    <a:pt x="28766" y="60484"/>
                    <a:pt x="31718" y="60484"/>
                  </a:cubicBezTo>
                  <a:cubicBezTo>
                    <a:pt x="35052" y="60484"/>
                    <a:pt x="38005" y="59531"/>
                    <a:pt x="40672" y="57721"/>
                  </a:cubicBezTo>
                  <a:cubicBezTo>
                    <a:pt x="43339" y="55912"/>
                    <a:pt x="45149" y="53626"/>
                    <a:pt x="46101" y="50959"/>
                  </a:cubicBezTo>
                  <a:cubicBezTo>
                    <a:pt x="47054" y="48292"/>
                    <a:pt x="47530" y="41624"/>
                    <a:pt x="47530" y="31052"/>
                  </a:cubicBezTo>
                  <a:lnTo>
                    <a:pt x="47530" y="0"/>
                  </a:lnTo>
                  <a:lnTo>
                    <a:pt x="67056" y="0"/>
                  </a:lnTo>
                  <a:lnTo>
                    <a:pt x="67056" y="73628"/>
                  </a:lnTo>
                  <a:lnTo>
                    <a:pt x="48958" y="7362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D5856C-7591-FF55-8C78-23AB87A88702}"/>
                </a:ext>
              </a:extLst>
            </p:cNvPr>
            <p:cNvSpPr/>
            <p:nvPr/>
          </p:nvSpPr>
          <p:spPr>
            <a:xfrm>
              <a:off x="6506908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4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3 w 67246"/>
                <a:gd name="connsiteY16" fmla="*/ 8191 h 75247"/>
                <a:gd name="connsiteX17" fmla="*/ 66104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1" y="14859"/>
                    <a:pt x="35624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3" y="8191"/>
                  </a:cubicBezTo>
                  <a:cubicBezTo>
                    <a:pt x="64103" y="10573"/>
                    <a:pt x="65437" y="13335"/>
                    <a:pt x="66104" y="16383"/>
                  </a:cubicBezTo>
                  <a:cubicBezTo>
                    <a:pt x="66866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2B2E18-985B-C23C-4E5C-8AC972E312A5}"/>
                </a:ext>
              </a:extLst>
            </p:cNvPr>
            <p:cNvSpPr/>
            <p:nvPr/>
          </p:nvSpPr>
          <p:spPr>
            <a:xfrm>
              <a:off x="6593871" y="3274884"/>
              <a:ext cx="19526" cy="101631"/>
            </a:xfrm>
            <a:custGeom>
              <a:avLst/>
              <a:gdLst>
                <a:gd name="connsiteX0" fmla="*/ 0 w 19526"/>
                <a:gd name="connsiteY0" fmla="*/ 101632 h 101631"/>
                <a:gd name="connsiteX1" fmla="*/ 0 w 19526"/>
                <a:gd name="connsiteY1" fmla="*/ 28004 h 101631"/>
                <a:gd name="connsiteX2" fmla="*/ 19526 w 19526"/>
                <a:gd name="connsiteY2" fmla="*/ 28004 h 101631"/>
                <a:gd name="connsiteX3" fmla="*/ 19526 w 19526"/>
                <a:gd name="connsiteY3" fmla="*/ 101632 h 101631"/>
                <a:gd name="connsiteX4" fmla="*/ 0 w 19526"/>
                <a:gd name="connsiteY4" fmla="*/ 101632 h 101631"/>
                <a:gd name="connsiteX5" fmla="*/ 0 w 19526"/>
                <a:gd name="connsiteY5" fmla="*/ 18002 h 101631"/>
                <a:gd name="connsiteX6" fmla="*/ 0 w 19526"/>
                <a:gd name="connsiteY6" fmla="*/ 0 h 101631"/>
                <a:gd name="connsiteX7" fmla="*/ 19526 w 19526"/>
                <a:gd name="connsiteY7" fmla="*/ 0 h 101631"/>
                <a:gd name="connsiteX8" fmla="*/ 19526 w 19526"/>
                <a:gd name="connsiteY8" fmla="*/ 18002 h 101631"/>
                <a:gd name="connsiteX9" fmla="*/ 0 w 19526"/>
                <a:gd name="connsiteY9" fmla="*/ 1800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" h="101631">
                  <a:moveTo>
                    <a:pt x="0" y="101632"/>
                  </a:moveTo>
                  <a:lnTo>
                    <a:pt x="0" y="28004"/>
                  </a:lnTo>
                  <a:lnTo>
                    <a:pt x="19526" y="28004"/>
                  </a:lnTo>
                  <a:lnTo>
                    <a:pt x="19526" y="101632"/>
                  </a:lnTo>
                  <a:lnTo>
                    <a:pt x="0" y="101632"/>
                  </a:lnTo>
                  <a:close/>
                  <a:moveTo>
                    <a:pt x="0" y="18002"/>
                  </a:moveTo>
                  <a:lnTo>
                    <a:pt x="0" y="0"/>
                  </a:lnTo>
                  <a:lnTo>
                    <a:pt x="19526" y="0"/>
                  </a:lnTo>
                  <a:lnTo>
                    <a:pt x="19526" y="18002"/>
                  </a:lnTo>
                  <a:lnTo>
                    <a:pt x="0" y="1800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6095F27-4BBF-22F3-EE7B-77C3932239A9}"/>
                </a:ext>
              </a:extLst>
            </p:cNvPr>
            <p:cNvSpPr/>
            <p:nvPr/>
          </p:nvSpPr>
          <p:spPr>
            <a:xfrm>
              <a:off x="6628828" y="3301173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3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6"/>
                    <a:pt x="43148" y="15811"/>
                    <a:pt x="38100" y="15811"/>
                  </a:cubicBezTo>
                  <a:cubicBezTo>
                    <a:pt x="33052" y="15811"/>
                    <a:pt x="28766" y="17716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7"/>
                    <a:pt x="76009" y="27241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3"/>
                    <a:pt x="49054" y="76962"/>
                    <a:pt x="38100" y="76962"/>
                  </a:cubicBezTo>
                  <a:cubicBezTo>
                    <a:pt x="31337" y="76962"/>
                    <a:pt x="24955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0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7A5039-36DB-D8A6-167C-CDBA95F79357}"/>
                </a:ext>
              </a:extLst>
            </p:cNvPr>
            <p:cNvSpPr/>
            <p:nvPr/>
          </p:nvSpPr>
          <p:spPr>
            <a:xfrm>
              <a:off x="6719887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4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3 w 67246"/>
                <a:gd name="connsiteY16" fmla="*/ 8191 h 75247"/>
                <a:gd name="connsiteX17" fmla="*/ 66104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1" y="14859"/>
                    <a:pt x="35624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3" y="8191"/>
                  </a:cubicBezTo>
                  <a:cubicBezTo>
                    <a:pt x="64103" y="10573"/>
                    <a:pt x="65437" y="13335"/>
                    <a:pt x="66104" y="16383"/>
                  </a:cubicBezTo>
                  <a:cubicBezTo>
                    <a:pt x="66866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30F1A6F-5835-D687-AC05-C06B8C3EACF8}"/>
                </a:ext>
              </a:extLst>
            </p:cNvPr>
            <p:cNvSpPr/>
            <p:nvPr/>
          </p:nvSpPr>
          <p:spPr>
            <a:xfrm>
              <a:off x="6806850" y="3274884"/>
              <a:ext cx="19526" cy="101631"/>
            </a:xfrm>
            <a:custGeom>
              <a:avLst/>
              <a:gdLst>
                <a:gd name="connsiteX0" fmla="*/ 0 w 19526"/>
                <a:gd name="connsiteY0" fmla="*/ 101632 h 101631"/>
                <a:gd name="connsiteX1" fmla="*/ 0 w 19526"/>
                <a:gd name="connsiteY1" fmla="*/ 28004 h 101631"/>
                <a:gd name="connsiteX2" fmla="*/ 19526 w 19526"/>
                <a:gd name="connsiteY2" fmla="*/ 28004 h 101631"/>
                <a:gd name="connsiteX3" fmla="*/ 19526 w 19526"/>
                <a:gd name="connsiteY3" fmla="*/ 101632 h 101631"/>
                <a:gd name="connsiteX4" fmla="*/ 0 w 19526"/>
                <a:gd name="connsiteY4" fmla="*/ 101632 h 101631"/>
                <a:gd name="connsiteX5" fmla="*/ 0 w 19526"/>
                <a:gd name="connsiteY5" fmla="*/ 18002 h 101631"/>
                <a:gd name="connsiteX6" fmla="*/ 0 w 19526"/>
                <a:gd name="connsiteY6" fmla="*/ 0 h 101631"/>
                <a:gd name="connsiteX7" fmla="*/ 19526 w 19526"/>
                <a:gd name="connsiteY7" fmla="*/ 0 h 101631"/>
                <a:gd name="connsiteX8" fmla="*/ 19526 w 19526"/>
                <a:gd name="connsiteY8" fmla="*/ 18002 h 101631"/>
                <a:gd name="connsiteX9" fmla="*/ 0 w 19526"/>
                <a:gd name="connsiteY9" fmla="*/ 1800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" h="101631">
                  <a:moveTo>
                    <a:pt x="0" y="101632"/>
                  </a:moveTo>
                  <a:lnTo>
                    <a:pt x="0" y="28004"/>
                  </a:lnTo>
                  <a:lnTo>
                    <a:pt x="19526" y="28004"/>
                  </a:lnTo>
                  <a:lnTo>
                    <a:pt x="19526" y="101632"/>
                  </a:lnTo>
                  <a:lnTo>
                    <a:pt x="0" y="101632"/>
                  </a:lnTo>
                  <a:close/>
                  <a:moveTo>
                    <a:pt x="0" y="18002"/>
                  </a:moveTo>
                  <a:lnTo>
                    <a:pt x="0" y="0"/>
                  </a:lnTo>
                  <a:lnTo>
                    <a:pt x="19526" y="0"/>
                  </a:lnTo>
                  <a:lnTo>
                    <a:pt x="19526" y="18002"/>
                  </a:lnTo>
                  <a:lnTo>
                    <a:pt x="0" y="1800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EFCA5B1-8A60-D651-2E3C-54E32C7EF4F0}"/>
                </a:ext>
              </a:extLst>
            </p:cNvPr>
            <p:cNvSpPr/>
            <p:nvPr/>
          </p:nvSpPr>
          <p:spPr>
            <a:xfrm>
              <a:off x="6845998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3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3 w 67246"/>
                <a:gd name="connsiteY16" fmla="*/ 8191 h 75247"/>
                <a:gd name="connsiteX17" fmla="*/ 66103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0" y="14859"/>
                    <a:pt x="35623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3" y="8191"/>
                  </a:cubicBezTo>
                  <a:cubicBezTo>
                    <a:pt x="64103" y="10573"/>
                    <a:pt x="65437" y="13335"/>
                    <a:pt x="66103" y="16383"/>
                  </a:cubicBezTo>
                  <a:cubicBezTo>
                    <a:pt x="66770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D7DB0E-F5AB-FAE1-7797-F80CF9836309}"/>
                </a:ext>
              </a:extLst>
            </p:cNvPr>
            <p:cNvSpPr/>
            <p:nvPr/>
          </p:nvSpPr>
          <p:spPr>
            <a:xfrm>
              <a:off x="5713666" y="3471576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7"/>
                    <a:pt x="43148" y="15811"/>
                    <a:pt x="38100" y="15811"/>
                  </a:cubicBezTo>
                  <a:cubicBezTo>
                    <a:pt x="33052" y="15811"/>
                    <a:pt x="28765" y="17717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8"/>
                    <a:pt x="76009" y="27242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2"/>
                    <a:pt x="49054" y="76962"/>
                    <a:pt x="38100" y="76962"/>
                  </a:cubicBezTo>
                  <a:cubicBezTo>
                    <a:pt x="31337" y="76962"/>
                    <a:pt x="24956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1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A63BCC0-9639-1E87-E9CD-0B92735F61F0}"/>
                </a:ext>
              </a:extLst>
            </p:cNvPr>
            <p:cNvSpPr/>
            <p:nvPr/>
          </p:nvSpPr>
          <p:spPr>
            <a:xfrm>
              <a:off x="5797867" y="3471576"/>
              <a:ext cx="68770" cy="77057"/>
            </a:xfrm>
            <a:custGeom>
              <a:avLst/>
              <a:gdLst>
                <a:gd name="connsiteX0" fmla="*/ 286 w 68770"/>
                <a:gd name="connsiteY0" fmla="*/ 54292 h 77057"/>
                <a:gd name="connsiteX1" fmla="*/ 19812 w 68770"/>
                <a:gd name="connsiteY1" fmla="*/ 51340 h 77057"/>
                <a:gd name="connsiteX2" fmla="*/ 24860 w 68770"/>
                <a:gd name="connsiteY2" fmla="*/ 60008 h 77057"/>
                <a:gd name="connsiteX3" fmla="*/ 35528 w 68770"/>
                <a:gd name="connsiteY3" fmla="*/ 62960 h 77057"/>
                <a:gd name="connsiteX4" fmla="*/ 46863 w 68770"/>
                <a:gd name="connsiteY4" fmla="*/ 60198 h 77057"/>
                <a:gd name="connsiteX5" fmla="*/ 49435 w 68770"/>
                <a:gd name="connsiteY5" fmla="*/ 54959 h 77057"/>
                <a:gd name="connsiteX6" fmla="*/ 48006 w 68770"/>
                <a:gd name="connsiteY6" fmla="*/ 51244 h 77057"/>
                <a:gd name="connsiteX7" fmla="*/ 41529 w 68770"/>
                <a:gd name="connsiteY7" fmla="*/ 48673 h 77057"/>
                <a:gd name="connsiteX8" fmla="*/ 11621 w 68770"/>
                <a:gd name="connsiteY8" fmla="*/ 39148 h 77057"/>
                <a:gd name="connsiteX9" fmla="*/ 2858 w 68770"/>
                <a:gd name="connsiteY9" fmla="*/ 22574 h 77057"/>
                <a:gd name="connsiteX10" fmla="*/ 10382 w 68770"/>
                <a:gd name="connsiteY10" fmla="*/ 6477 h 77057"/>
                <a:gd name="connsiteX11" fmla="*/ 33814 w 68770"/>
                <a:gd name="connsiteY11" fmla="*/ 0 h 77057"/>
                <a:gd name="connsiteX12" fmla="*/ 56293 w 68770"/>
                <a:gd name="connsiteY12" fmla="*/ 4953 h 77057"/>
                <a:gd name="connsiteX13" fmla="*/ 66389 w 68770"/>
                <a:gd name="connsiteY13" fmla="*/ 19526 h 77057"/>
                <a:gd name="connsiteX14" fmla="*/ 48006 w 68770"/>
                <a:gd name="connsiteY14" fmla="*/ 22955 h 77057"/>
                <a:gd name="connsiteX15" fmla="*/ 43529 w 68770"/>
                <a:gd name="connsiteY15" fmla="*/ 16383 h 77057"/>
                <a:gd name="connsiteX16" fmla="*/ 34100 w 68770"/>
                <a:gd name="connsiteY16" fmla="*/ 14097 h 77057"/>
                <a:gd name="connsiteX17" fmla="*/ 23051 w 68770"/>
                <a:gd name="connsiteY17" fmla="*/ 16288 h 77057"/>
                <a:gd name="connsiteX18" fmla="*/ 20860 w 68770"/>
                <a:gd name="connsiteY18" fmla="*/ 20193 h 77057"/>
                <a:gd name="connsiteX19" fmla="*/ 22765 w 68770"/>
                <a:gd name="connsiteY19" fmla="*/ 23717 h 77057"/>
                <a:gd name="connsiteX20" fmla="*/ 40958 w 68770"/>
                <a:gd name="connsiteY20" fmla="*/ 29242 h 77057"/>
                <a:gd name="connsiteX21" fmla="*/ 62675 w 68770"/>
                <a:gd name="connsiteY21" fmla="*/ 37910 h 77057"/>
                <a:gd name="connsiteX22" fmla="*/ 68771 w 68770"/>
                <a:gd name="connsiteY22" fmla="*/ 52388 h 77057"/>
                <a:gd name="connsiteX23" fmla="*/ 60293 w 68770"/>
                <a:gd name="connsiteY23" fmla="*/ 69818 h 77057"/>
                <a:gd name="connsiteX24" fmla="*/ 35243 w 68770"/>
                <a:gd name="connsiteY24" fmla="*/ 77057 h 77057"/>
                <a:gd name="connsiteX25" fmla="*/ 11430 w 68770"/>
                <a:gd name="connsiteY25" fmla="*/ 70961 h 77057"/>
                <a:gd name="connsiteX26" fmla="*/ 0 w 68770"/>
                <a:gd name="connsiteY26" fmla="*/ 54388 h 77057"/>
                <a:gd name="connsiteX27" fmla="*/ 0 w 68770"/>
                <a:gd name="connsiteY27" fmla="*/ 54388 h 7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770" h="77057">
                  <a:moveTo>
                    <a:pt x="286" y="54292"/>
                  </a:moveTo>
                  <a:lnTo>
                    <a:pt x="19812" y="51340"/>
                  </a:lnTo>
                  <a:cubicBezTo>
                    <a:pt x="20669" y="55150"/>
                    <a:pt x="22289" y="58007"/>
                    <a:pt x="24860" y="60008"/>
                  </a:cubicBezTo>
                  <a:cubicBezTo>
                    <a:pt x="27432" y="62008"/>
                    <a:pt x="30956" y="62960"/>
                    <a:pt x="35528" y="62960"/>
                  </a:cubicBezTo>
                  <a:cubicBezTo>
                    <a:pt x="40577" y="62960"/>
                    <a:pt x="44387" y="62008"/>
                    <a:pt x="46863" y="60198"/>
                  </a:cubicBezTo>
                  <a:cubicBezTo>
                    <a:pt x="48578" y="58865"/>
                    <a:pt x="49435" y="57150"/>
                    <a:pt x="49435" y="54959"/>
                  </a:cubicBezTo>
                  <a:cubicBezTo>
                    <a:pt x="49435" y="53435"/>
                    <a:pt x="48958" y="52292"/>
                    <a:pt x="48006" y="51244"/>
                  </a:cubicBezTo>
                  <a:cubicBezTo>
                    <a:pt x="47054" y="50292"/>
                    <a:pt x="44863" y="49435"/>
                    <a:pt x="41529" y="48673"/>
                  </a:cubicBezTo>
                  <a:cubicBezTo>
                    <a:pt x="25813" y="45244"/>
                    <a:pt x="15812" y="42005"/>
                    <a:pt x="11621" y="39148"/>
                  </a:cubicBezTo>
                  <a:cubicBezTo>
                    <a:pt x="5810" y="35147"/>
                    <a:pt x="2858" y="29623"/>
                    <a:pt x="2858" y="22574"/>
                  </a:cubicBezTo>
                  <a:cubicBezTo>
                    <a:pt x="2858" y="16193"/>
                    <a:pt x="5334" y="10859"/>
                    <a:pt x="10382" y="6477"/>
                  </a:cubicBezTo>
                  <a:cubicBezTo>
                    <a:pt x="15431" y="2096"/>
                    <a:pt x="23241" y="0"/>
                    <a:pt x="33814" y="0"/>
                  </a:cubicBezTo>
                  <a:cubicBezTo>
                    <a:pt x="44387" y="0"/>
                    <a:pt x="51340" y="1619"/>
                    <a:pt x="56293" y="4953"/>
                  </a:cubicBezTo>
                  <a:cubicBezTo>
                    <a:pt x="61151" y="8192"/>
                    <a:pt x="64580" y="13049"/>
                    <a:pt x="66389" y="19526"/>
                  </a:cubicBezTo>
                  <a:lnTo>
                    <a:pt x="48006" y="22955"/>
                  </a:lnTo>
                  <a:cubicBezTo>
                    <a:pt x="47244" y="20098"/>
                    <a:pt x="45720" y="17907"/>
                    <a:pt x="43529" y="16383"/>
                  </a:cubicBezTo>
                  <a:cubicBezTo>
                    <a:pt x="41339" y="14859"/>
                    <a:pt x="38195" y="14097"/>
                    <a:pt x="34100" y="14097"/>
                  </a:cubicBezTo>
                  <a:cubicBezTo>
                    <a:pt x="28956" y="14097"/>
                    <a:pt x="25337" y="14859"/>
                    <a:pt x="23051" y="16288"/>
                  </a:cubicBezTo>
                  <a:cubicBezTo>
                    <a:pt x="21527" y="17336"/>
                    <a:pt x="20860" y="18669"/>
                    <a:pt x="20860" y="20193"/>
                  </a:cubicBezTo>
                  <a:cubicBezTo>
                    <a:pt x="20860" y="21622"/>
                    <a:pt x="21527" y="22765"/>
                    <a:pt x="22765" y="23717"/>
                  </a:cubicBezTo>
                  <a:cubicBezTo>
                    <a:pt x="24479" y="25051"/>
                    <a:pt x="30575" y="26861"/>
                    <a:pt x="40958" y="29242"/>
                  </a:cubicBezTo>
                  <a:cubicBezTo>
                    <a:pt x="51340" y="31623"/>
                    <a:pt x="58579" y="34481"/>
                    <a:pt x="62675" y="37910"/>
                  </a:cubicBezTo>
                  <a:cubicBezTo>
                    <a:pt x="66770" y="41339"/>
                    <a:pt x="68771" y="46196"/>
                    <a:pt x="68771" y="52388"/>
                  </a:cubicBezTo>
                  <a:cubicBezTo>
                    <a:pt x="68771" y="59150"/>
                    <a:pt x="65913" y="64961"/>
                    <a:pt x="60293" y="69818"/>
                  </a:cubicBezTo>
                  <a:cubicBezTo>
                    <a:pt x="54674" y="74676"/>
                    <a:pt x="46292" y="77057"/>
                    <a:pt x="35243" y="77057"/>
                  </a:cubicBezTo>
                  <a:cubicBezTo>
                    <a:pt x="25241" y="77057"/>
                    <a:pt x="17240" y="75057"/>
                    <a:pt x="11430" y="70961"/>
                  </a:cubicBezTo>
                  <a:cubicBezTo>
                    <a:pt x="5620" y="66866"/>
                    <a:pt x="1715" y="61341"/>
                    <a:pt x="0" y="54388"/>
                  </a:cubicBezTo>
                  <a:lnTo>
                    <a:pt x="0" y="543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D3F8DFD-E872-3E42-528D-2AD89D82B9A8}"/>
                </a:ext>
              </a:extLst>
            </p:cNvPr>
            <p:cNvSpPr/>
            <p:nvPr/>
          </p:nvSpPr>
          <p:spPr>
            <a:xfrm>
              <a:off x="5878925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8 w 69056"/>
                <a:gd name="connsiteY7" fmla="*/ 53245 h 76866"/>
                <a:gd name="connsiteX8" fmla="*/ 45910 w 69056"/>
                <a:gd name="connsiteY8" fmla="*/ 43720 h 76866"/>
                <a:gd name="connsiteX9" fmla="*/ 45910 w 69056"/>
                <a:gd name="connsiteY9" fmla="*/ 39815 h 76866"/>
                <a:gd name="connsiteX10" fmla="*/ 45910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0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717 w 69056"/>
                <a:gd name="connsiteY36" fmla="*/ 23908 h 76866"/>
                <a:gd name="connsiteX37" fmla="*/ 19717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4" y="40767"/>
                    <a:pt x="39243" y="41720"/>
                    <a:pt x="33909" y="42863"/>
                  </a:cubicBezTo>
                  <a:cubicBezTo>
                    <a:pt x="28480" y="44005"/>
                    <a:pt x="24956" y="45149"/>
                    <a:pt x="23336" y="46292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7" y="55817"/>
                    <a:pt x="45148" y="53245"/>
                  </a:cubicBezTo>
                  <a:cubicBezTo>
                    <a:pt x="45625" y="51626"/>
                    <a:pt x="45910" y="48387"/>
                    <a:pt x="45910" y="43720"/>
                  </a:cubicBezTo>
                  <a:lnTo>
                    <a:pt x="45910" y="39815"/>
                  </a:lnTo>
                  <a:lnTo>
                    <a:pt x="45910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1" y="0"/>
                    <a:pt x="48958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6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2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0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717" y="23908"/>
                  </a:cubicBezTo>
                  <a:lnTo>
                    <a:pt x="19717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CAF560E-7D0B-0D90-F53B-065C12C991CE}"/>
                </a:ext>
              </a:extLst>
            </p:cNvPr>
            <p:cNvSpPr/>
            <p:nvPr/>
          </p:nvSpPr>
          <p:spPr>
            <a:xfrm>
              <a:off x="5962078" y="3471576"/>
              <a:ext cx="47720" cy="75438"/>
            </a:xfrm>
            <a:custGeom>
              <a:avLst/>
              <a:gdLst>
                <a:gd name="connsiteX0" fmla="*/ 19526 w 47720"/>
                <a:gd name="connsiteY0" fmla="*/ 75343 h 75438"/>
                <a:gd name="connsiteX1" fmla="*/ 0 w 47720"/>
                <a:gd name="connsiteY1" fmla="*/ 75343 h 75438"/>
                <a:gd name="connsiteX2" fmla="*/ 0 w 47720"/>
                <a:gd name="connsiteY2" fmla="*/ 1715 h 75438"/>
                <a:gd name="connsiteX3" fmla="*/ 18097 w 47720"/>
                <a:gd name="connsiteY3" fmla="*/ 1715 h 75438"/>
                <a:gd name="connsiteX4" fmla="*/ 18097 w 47720"/>
                <a:gd name="connsiteY4" fmla="*/ 12192 h 75438"/>
                <a:gd name="connsiteX5" fmla="*/ 26479 w 47720"/>
                <a:gd name="connsiteY5" fmla="*/ 2381 h 75438"/>
                <a:gd name="connsiteX6" fmla="*/ 34861 w 47720"/>
                <a:gd name="connsiteY6" fmla="*/ 0 h 75438"/>
                <a:gd name="connsiteX7" fmla="*/ 47720 w 47720"/>
                <a:gd name="connsiteY7" fmla="*/ 3715 h 75438"/>
                <a:gd name="connsiteX8" fmla="*/ 41719 w 47720"/>
                <a:gd name="connsiteY8" fmla="*/ 20669 h 75438"/>
                <a:gd name="connsiteX9" fmla="*/ 32575 w 47720"/>
                <a:gd name="connsiteY9" fmla="*/ 17526 h 75438"/>
                <a:gd name="connsiteX10" fmla="*/ 25622 w 47720"/>
                <a:gd name="connsiteY10" fmla="*/ 19812 h 75438"/>
                <a:gd name="connsiteX11" fmla="*/ 21146 w 47720"/>
                <a:gd name="connsiteY11" fmla="*/ 28004 h 75438"/>
                <a:gd name="connsiteX12" fmla="*/ 19526 w 47720"/>
                <a:gd name="connsiteY12" fmla="*/ 52673 h 75438"/>
                <a:gd name="connsiteX13" fmla="*/ 19526 w 47720"/>
                <a:gd name="connsiteY13" fmla="*/ 75438 h 75438"/>
                <a:gd name="connsiteX14" fmla="*/ 19526 w 47720"/>
                <a:gd name="connsiteY14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720" h="75438">
                  <a:moveTo>
                    <a:pt x="19526" y="75343"/>
                  </a:moveTo>
                  <a:lnTo>
                    <a:pt x="0" y="75343"/>
                  </a:lnTo>
                  <a:lnTo>
                    <a:pt x="0" y="1715"/>
                  </a:lnTo>
                  <a:lnTo>
                    <a:pt x="18097" y="1715"/>
                  </a:lnTo>
                  <a:lnTo>
                    <a:pt x="18097" y="12192"/>
                  </a:lnTo>
                  <a:cubicBezTo>
                    <a:pt x="21241" y="7239"/>
                    <a:pt x="24003" y="4001"/>
                    <a:pt x="26479" y="2381"/>
                  </a:cubicBezTo>
                  <a:cubicBezTo>
                    <a:pt x="28956" y="857"/>
                    <a:pt x="31718" y="0"/>
                    <a:pt x="34861" y="0"/>
                  </a:cubicBezTo>
                  <a:cubicBezTo>
                    <a:pt x="39338" y="0"/>
                    <a:pt x="43529" y="1238"/>
                    <a:pt x="47720" y="3715"/>
                  </a:cubicBezTo>
                  <a:lnTo>
                    <a:pt x="41719" y="20669"/>
                  </a:lnTo>
                  <a:cubicBezTo>
                    <a:pt x="38481" y="18574"/>
                    <a:pt x="35433" y="17526"/>
                    <a:pt x="32575" y="17526"/>
                  </a:cubicBezTo>
                  <a:cubicBezTo>
                    <a:pt x="29718" y="17526"/>
                    <a:pt x="27527" y="18288"/>
                    <a:pt x="25622" y="19812"/>
                  </a:cubicBezTo>
                  <a:cubicBezTo>
                    <a:pt x="23717" y="21336"/>
                    <a:pt x="22193" y="24003"/>
                    <a:pt x="21146" y="28004"/>
                  </a:cubicBezTo>
                  <a:cubicBezTo>
                    <a:pt x="20098" y="31909"/>
                    <a:pt x="19526" y="40195"/>
                    <a:pt x="19526" y="52673"/>
                  </a:cubicBezTo>
                  <a:lnTo>
                    <a:pt x="19526" y="75438"/>
                  </a:lnTo>
                  <a:lnTo>
                    <a:pt x="19526" y="7543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C26B35-164E-F10A-2E8F-1E19C8A24705}"/>
                </a:ext>
              </a:extLst>
            </p:cNvPr>
            <p:cNvSpPr/>
            <p:nvPr/>
          </p:nvSpPr>
          <p:spPr>
            <a:xfrm>
              <a:off x="6013132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8 w 69056"/>
                <a:gd name="connsiteY7" fmla="*/ 53245 h 76866"/>
                <a:gd name="connsiteX8" fmla="*/ 45910 w 69056"/>
                <a:gd name="connsiteY8" fmla="*/ 43720 h 76866"/>
                <a:gd name="connsiteX9" fmla="*/ 45910 w 69056"/>
                <a:gd name="connsiteY9" fmla="*/ 39815 h 76866"/>
                <a:gd name="connsiteX10" fmla="*/ 45910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0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3" y="40767"/>
                    <a:pt x="39243" y="41720"/>
                    <a:pt x="33909" y="42863"/>
                  </a:cubicBezTo>
                  <a:cubicBezTo>
                    <a:pt x="28480" y="44005"/>
                    <a:pt x="24955" y="45149"/>
                    <a:pt x="23336" y="46292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4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6" y="55817"/>
                    <a:pt x="45148" y="53245"/>
                  </a:cubicBezTo>
                  <a:cubicBezTo>
                    <a:pt x="45625" y="51626"/>
                    <a:pt x="45910" y="48387"/>
                    <a:pt x="45910" y="43720"/>
                  </a:cubicBezTo>
                  <a:lnTo>
                    <a:pt x="45910" y="39815"/>
                  </a:lnTo>
                  <a:lnTo>
                    <a:pt x="45910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1" y="0"/>
                    <a:pt x="48958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5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2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0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2F595CD-C2EF-FCFA-251F-51A47240E832}"/>
                </a:ext>
              </a:extLst>
            </p:cNvPr>
            <p:cNvSpPr/>
            <p:nvPr/>
          </p:nvSpPr>
          <p:spPr>
            <a:xfrm>
              <a:off x="6097047" y="3445287"/>
              <a:ext cx="67246" cy="101727"/>
            </a:xfrm>
            <a:custGeom>
              <a:avLst/>
              <a:gdLst>
                <a:gd name="connsiteX0" fmla="*/ 19621 w 67246"/>
                <a:gd name="connsiteY0" fmla="*/ 0 h 101727"/>
                <a:gd name="connsiteX1" fmla="*/ 19621 w 67246"/>
                <a:gd name="connsiteY1" fmla="*/ 37338 h 101727"/>
                <a:gd name="connsiteX2" fmla="*/ 42196 w 67246"/>
                <a:gd name="connsiteY2" fmla="*/ 26289 h 101727"/>
                <a:gd name="connsiteX3" fmla="*/ 54292 w 67246"/>
                <a:gd name="connsiteY3" fmla="*/ 28766 h 101727"/>
                <a:gd name="connsiteX4" fmla="*/ 62484 w 67246"/>
                <a:gd name="connsiteY4" fmla="*/ 35147 h 101727"/>
                <a:gd name="connsiteX5" fmla="*/ 66199 w 67246"/>
                <a:gd name="connsiteY5" fmla="*/ 43720 h 101727"/>
                <a:gd name="connsiteX6" fmla="*/ 67246 w 67246"/>
                <a:gd name="connsiteY6" fmla="*/ 58388 h 101727"/>
                <a:gd name="connsiteX7" fmla="*/ 67246 w 67246"/>
                <a:gd name="connsiteY7" fmla="*/ 101632 h 101727"/>
                <a:gd name="connsiteX8" fmla="*/ 47720 w 67246"/>
                <a:gd name="connsiteY8" fmla="*/ 101632 h 101727"/>
                <a:gd name="connsiteX9" fmla="*/ 47720 w 67246"/>
                <a:gd name="connsiteY9" fmla="*/ 62770 h 101727"/>
                <a:gd name="connsiteX10" fmla="*/ 46577 w 67246"/>
                <a:gd name="connsiteY10" fmla="*/ 48101 h 101727"/>
                <a:gd name="connsiteX11" fmla="*/ 42672 w 67246"/>
                <a:gd name="connsiteY11" fmla="*/ 43148 h 101727"/>
                <a:gd name="connsiteX12" fmla="*/ 35623 w 67246"/>
                <a:gd name="connsiteY12" fmla="*/ 41339 h 101727"/>
                <a:gd name="connsiteX13" fmla="*/ 26956 w 67246"/>
                <a:gd name="connsiteY13" fmla="*/ 43720 h 101727"/>
                <a:gd name="connsiteX14" fmla="*/ 21336 w 67246"/>
                <a:gd name="connsiteY14" fmla="*/ 50864 h 101727"/>
                <a:gd name="connsiteX15" fmla="*/ 19526 w 67246"/>
                <a:gd name="connsiteY15" fmla="*/ 64865 h 101727"/>
                <a:gd name="connsiteX16" fmla="*/ 19526 w 67246"/>
                <a:gd name="connsiteY16" fmla="*/ 101727 h 101727"/>
                <a:gd name="connsiteX17" fmla="*/ 0 w 67246"/>
                <a:gd name="connsiteY17" fmla="*/ 101727 h 101727"/>
                <a:gd name="connsiteX18" fmla="*/ 0 w 67246"/>
                <a:gd name="connsiteY18" fmla="*/ 95 h 101727"/>
                <a:gd name="connsiteX19" fmla="*/ 19526 w 67246"/>
                <a:gd name="connsiteY19" fmla="*/ 95 h 10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46" h="101727">
                  <a:moveTo>
                    <a:pt x="19621" y="0"/>
                  </a:moveTo>
                  <a:lnTo>
                    <a:pt x="19621" y="37338"/>
                  </a:lnTo>
                  <a:cubicBezTo>
                    <a:pt x="25908" y="30004"/>
                    <a:pt x="33433" y="26289"/>
                    <a:pt x="42196" y="26289"/>
                  </a:cubicBezTo>
                  <a:cubicBezTo>
                    <a:pt x="46673" y="26289"/>
                    <a:pt x="50768" y="27146"/>
                    <a:pt x="54292" y="28766"/>
                  </a:cubicBezTo>
                  <a:cubicBezTo>
                    <a:pt x="57912" y="30385"/>
                    <a:pt x="60579" y="32576"/>
                    <a:pt x="62484" y="35147"/>
                  </a:cubicBezTo>
                  <a:cubicBezTo>
                    <a:pt x="64294" y="37719"/>
                    <a:pt x="65532" y="40577"/>
                    <a:pt x="66199" y="43720"/>
                  </a:cubicBezTo>
                  <a:cubicBezTo>
                    <a:pt x="66865" y="46863"/>
                    <a:pt x="67246" y="51721"/>
                    <a:pt x="67246" y="58388"/>
                  </a:cubicBezTo>
                  <a:lnTo>
                    <a:pt x="67246" y="101632"/>
                  </a:lnTo>
                  <a:lnTo>
                    <a:pt x="47720" y="101632"/>
                  </a:lnTo>
                  <a:lnTo>
                    <a:pt x="47720" y="62770"/>
                  </a:lnTo>
                  <a:cubicBezTo>
                    <a:pt x="47720" y="55055"/>
                    <a:pt x="47339" y="50102"/>
                    <a:pt x="46577" y="48101"/>
                  </a:cubicBezTo>
                  <a:cubicBezTo>
                    <a:pt x="45815" y="46006"/>
                    <a:pt x="44577" y="44387"/>
                    <a:pt x="42672" y="43148"/>
                  </a:cubicBezTo>
                  <a:cubicBezTo>
                    <a:pt x="40767" y="41910"/>
                    <a:pt x="38481" y="41339"/>
                    <a:pt x="35623" y="41339"/>
                  </a:cubicBezTo>
                  <a:cubicBezTo>
                    <a:pt x="32385" y="41339"/>
                    <a:pt x="29527" y="42101"/>
                    <a:pt x="26956" y="43720"/>
                  </a:cubicBezTo>
                  <a:cubicBezTo>
                    <a:pt x="24384" y="45244"/>
                    <a:pt x="22574" y="47625"/>
                    <a:pt x="21336" y="50864"/>
                  </a:cubicBezTo>
                  <a:cubicBezTo>
                    <a:pt x="20193" y="54007"/>
                    <a:pt x="19526" y="58674"/>
                    <a:pt x="19526" y="64865"/>
                  </a:cubicBezTo>
                  <a:lnTo>
                    <a:pt x="19526" y="101727"/>
                  </a:lnTo>
                  <a:lnTo>
                    <a:pt x="0" y="101727"/>
                  </a:lnTo>
                  <a:lnTo>
                    <a:pt x="0" y="95"/>
                  </a:lnTo>
                  <a:lnTo>
                    <a:pt x="19526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0148DC3-66F1-A059-B322-5E8D35220E70}"/>
                </a:ext>
              </a:extLst>
            </p:cNvPr>
            <p:cNvSpPr/>
            <p:nvPr/>
          </p:nvSpPr>
          <p:spPr>
            <a:xfrm>
              <a:off x="6179439" y="3471576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4 w 76009"/>
                <a:gd name="connsiteY3" fmla="*/ 55245 h 76961"/>
                <a:gd name="connsiteX4" fmla="*/ 56007 w 76009"/>
                <a:gd name="connsiteY4" fmla="*/ 38291 h 76961"/>
                <a:gd name="connsiteX5" fmla="*/ 50864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10 w 76009"/>
                <a:gd name="connsiteY13" fmla="*/ 0 h 76961"/>
                <a:gd name="connsiteX14" fmla="*/ 65341 w 76009"/>
                <a:gd name="connsiteY14" fmla="*/ 10859 h 76961"/>
                <a:gd name="connsiteX15" fmla="*/ 76010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5" y="59150"/>
                    <a:pt x="50864" y="55245"/>
                  </a:cubicBezTo>
                  <a:cubicBezTo>
                    <a:pt x="54293" y="51340"/>
                    <a:pt x="56007" y="45720"/>
                    <a:pt x="56007" y="38291"/>
                  </a:cubicBezTo>
                  <a:cubicBezTo>
                    <a:pt x="56007" y="30861"/>
                    <a:pt x="54293" y="25527"/>
                    <a:pt x="50864" y="21622"/>
                  </a:cubicBezTo>
                  <a:cubicBezTo>
                    <a:pt x="47435" y="17717"/>
                    <a:pt x="43148" y="15811"/>
                    <a:pt x="38100" y="15811"/>
                  </a:cubicBezTo>
                  <a:cubicBezTo>
                    <a:pt x="33052" y="15811"/>
                    <a:pt x="28765" y="17717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0" y="0"/>
                    <a:pt x="37910" y="0"/>
                  </a:cubicBezTo>
                  <a:cubicBezTo>
                    <a:pt x="49054" y="0"/>
                    <a:pt x="58198" y="3620"/>
                    <a:pt x="65341" y="10859"/>
                  </a:cubicBezTo>
                  <a:cubicBezTo>
                    <a:pt x="72485" y="18098"/>
                    <a:pt x="76010" y="27242"/>
                    <a:pt x="76010" y="38291"/>
                  </a:cubicBezTo>
                  <a:cubicBezTo>
                    <a:pt x="76010" y="49340"/>
                    <a:pt x="72390" y="58674"/>
                    <a:pt x="65246" y="66008"/>
                  </a:cubicBezTo>
                  <a:cubicBezTo>
                    <a:pt x="58102" y="73342"/>
                    <a:pt x="49054" y="76962"/>
                    <a:pt x="38100" y="76962"/>
                  </a:cubicBezTo>
                  <a:cubicBezTo>
                    <a:pt x="31337" y="76962"/>
                    <a:pt x="24956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1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64C4C5F-BFBF-072B-5DD1-2C2ADE3C7320}"/>
                </a:ext>
              </a:extLst>
            </p:cNvPr>
            <p:cNvSpPr/>
            <p:nvPr/>
          </p:nvSpPr>
          <p:spPr>
            <a:xfrm>
              <a:off x="6270688" y="3445287"/>
              <a:ext cx="19526" cy="101631"/>
            </a:xfrm>
            <a:custGeom>
              <a:avLst/>
              <a:gdLst>
                <a:gd name="connsiteX0" fmla="*/ 0 w 19526"/>
                <a:gd name="connsiteY0" fmla="*/ 101632 h 101631"/>
                <a:gd name="connsiteX1" fmla="*/ 0 w 19526"/>
                <a:gd name="connsiteY1" fmla="*/ 28004 h 101631"/>
                <a:gd name="connsiteX2" fmla="*/ 19526 w 19526"/>
                <a:gd name="connsiteY2" fmla="*/ 28004 h 101631"/>
                <a:gd name="connsiteX3" fmla="*/ 19526 w 19526"/>
                <a:gd name="connsiteY3" fmla="*/ 101632 h 101631"/>
                <a:gd name="connsiteX4" fmla="*/ 0 w 19526"/>
                <a:gd name="connsiteY4" fmla="*/ 101632 h 101631"/>
                <a:gd name="connsiteX5" fmla="*/ 0 w 19526"/>
                <a:gd name="connsiteY5" fmla="*/ 18002 h 101631"/>
                <a:gd name="connsiteX6" fmla="*/ 0 w 19526"/>
                <a:gd name="connsiteY6" fmla="*/ 0 h 101631"/>
                <a:gd name="connsiteX7" fmla="*/ 19526 w 19526"/>
                <a:gd name="connsiteY7" fmla="*/ 0 h 101631"/>
                <a:gd name="connsiteX8" fmla="*/ 19526 w 19526"/>
                <a:gd name="connsiteY8" fmla="*/ 18002 h 101631"/>
                <a:gd name="connsiteX9" fmla="*/ 0 w 19526"/>
                <a:gd name="connsiteY9" fmla="*/ 1800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" h="101631">
                  <a:moveTo>
                    <a:pt x="0" y="101632"/>
                  </a:moveTo>
                  <a:lnTo>
                    <a:pt x="0" y="28004"/>
                  </a:lnTo>
                  <a:lnTo>
                    <a:pt x="19526" y="28004"/>
                  </a:lnTo>
                  <a:lnTo>
                    <a:pt x="19526" y="101632"/>
                  </a:lnTo>
                  <a:lnTo>
                    <a:pt x="0" y="101632"/>
                  </a:lnTo>
                  <a:close/>
                  <a:moveTo>
                    <a:pt x="0" y="18002"/>
                  </a:moveTo>
                  <a:lnTo>
                    <a:pt x="0" y="0"/>
                  </a:lnTo>
                  <a:lnTo>
                    <a:pt x="19526" y="0"/>
                  </a:lnTo>
                  <a:lnTo>
                    <a:pt x="19526" y="18002"/>
                  </a:lnTo>
                  <a:lnTo>
                    <a:pt x="0" y="1800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DE0D49E-55E1-EC17-B9CE-2C46462AB4B8}"/>
                </a:ext>
              </a:extLst>
            </p:cNvPr>
            <p:cNvSpPr/>
            <p:nvPr/>
          </p:nvSpPr>
          <p:spPr>
            <a:xfrm>
              <a:off x="6301930" y="3447287"/>
              <a:ext cx="43529" cy="101346"/>
            </a:xfrm>
            <a:custGeom>
              <a:avLst/>
              <a:gdLst>
                <a:gd name="connsiteX0" fmla="*/ 42005 w 43529"/>
                <a:gd name="connsiteY0" fmla="*/ 26003 h 101346"/>
                <a:gd name="connsiteX1" fmla="*/ 42005 w 43529"/>
                <a:gd name="connsiteY1" fmla="*/ 41529 h 101346"/>
                <a:gd name="connsiteX2" fmla="*/ 28670 w 43529"/>
                <a:gd name="connsiteY2" fmla="*/ 41529 h 101346"/>
                <a:gd name="connsiteX3" fmla="*/ 28670 w 43529"/>
                <a:gd name="connsiteY3" fmla="*/ 71247 h 101346"/>
                <a:gd name="connsiteX4" fmla="*/ 29051 w 43529"/>
                <a:gd name="connsiteY4" fmla="*/ 81725 h 101346"/>
                <a:gd name="connsiteX5" fmla="*/ 30766 w 43529"/>
                <a:gd name="connsiteY5" fmla="*/ 84201 h 101346"/>
                <a:gd name="connsiteX6" fmla="*/ 34100 w 43529"/>
                <a:gd name="connsiteY6" fmla="*/ 85154 h 101346"/>
                <a:gd name="connsiteX7" fmla="*/ 41910 w 43529"/>
                <a:gd name="connsiteY7" fmla="*/ 83249 h 101346"/>
                <a:gd name="connsiteX8" fmla="*/ 43529 w 43529"/>
                <a:gd name="connsiteY8" fmla="*/ 98393 h 101346"/>
                <a:gd name="connsiteX9" fmla="*/ 28099 w 43529"/>
                <a:gd name="connsiteY9" fmla="*/ 101346 h 101346"/>
                <a:gd name="connsiteX10" fmla="*/ 18574 w 43529"/>
                <a:gd name="connsiteY10" fmla="*/ 99536 h 101346"/>
                <a:gd name="connsiteX11" fmla="*/ 12383 w 43529"/>
                <a:gd name="connsiteY11" fmla="*/ 94964 h 101346"/>
                <a:gd name="connsiteX12" fmla="*/ 9620 w 43529"/>
                <a:gd name="connsiteY12" fmla="*/ 87344 h 101346"/>
                <a:gd name="connsiteX13" fmla="*/ 8954 w 43529"/>
                <a:gd name="connsiteY13" fmla="*/ 73628 h 101346"/>
                <a:gd name="connsiteX14" fmla="*/ 8954 w 43529"/>
                <a:gd name="connsiteY14" fmla="*/ 41529 h 101346"/>
                <a:gd name="connsiteX15" fmla="*/ 0 w 43529"/>
                <a:gd name="connsiteY15" fmla="*/ 41529 h 101346"/>
                <a:gd name="connsiteX16" fmla="*/ 0 w 43529"/>
                <a:gd name="connsiteY16" fmla="*/ 26003 h 101346"/>
                <a:gd name="connsiteX17" fmla="*/ 8954 w 43529"/>
                <a:gd name="connsiteY17" fmla="*/ 26003 h 101346"/>
                <a:gd name="connsiteX18" fmla="*/ 8954 w 43529"/>
                <a:gd name="connsiteY18" fmla="*/ 11335 h 101346"/>
                <a:gd name="connsiteX19" fmla="*/ 28480 w 43529"/>
                <a:gd name="connsiteY19" fmla="*/ 0 h 101346"/>
                <a:gd name="connsiteX20" fmla="*/ 28480 w 43529"/>
                <a:gd name="connsiteY20" fmla="*/ 26003 h 101346"/>
                <a:gd name="connsiteX21" fmla="*/ 41815 w 43529"/>
                <a:gd name="connsiteY21" fmla="*/ 26003 h 10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529" h="101346">
                  <a:moveTo>
                    <a:pt x="42005" y="26003"/>
                  </a:moveTo>
                  <a:lnTo>
                    <a:pt x="42005" y="41529"/>
                  </a:lnTo>
                  <a:lnTo>
                    <a:pt x="28670" y="41529"/>
                  </a:lnTo>
                  <a:lnTo>
                    <a:pt x="28670" y="71247"/>
                  </a:lnTo>
                  <a:cubicBezTo>
                    <a:pt x="28670" y="77248"/>
                    <a:pt x="28766" y="80772"/>
                    <a:pt x="29051" y="81725"/>
                  </a:cubicBezTo>
                  <a:cubicBezTo>
                    <a:pt x="29337" y="82677"/>
                    <a:pt x="29908" y="83534"/>
                    <a:pt x="30766" y="84201"/>
                  </a:cubicBezTo>
                  <a:cubicBezTo>
                    <a:pt x="31623" y="84868"/>
                    <a:pt x="32766" y="85154"/>
                    <a:pt x="34100" y="85154"/>
                  </a:cubicBezTo>
                  <a:cubicBezTo>
                    <a:pt x="35909" y="85154"/>
                    <a:pt x="38481" y="84487"/>
                    <a:pt x="41910" y="83249"/>
                  </a:cubicBezTo>
                  <a:lnTo>
                    <a:pt x="43529" y="98393"/>
                  </a:lnTo>
                  <a:cubicBezTo>
                    <a:pt x="38957" y="100298"/>
                    <a:pt x="33909" y="101346"/>
                    <a:pt x="28099" y="101346"/>
                  </a:cubicBezTo>
                  <a:cubicBezTo>
                    <a:pt x="24575" y="101346"/>
                    <a:pt x="21431" y="100775"/>
                    <a:pt x="18574" y="99536"/>
                  </a:cubicBezTo>
                  <a:cubicBezTo>
                    <a:pt x="15716" y="98393"/>
                    <a:pt x="13716" y="96869"/>
                    <a:pt x="12383" y="94964"/>
                  </a:cubicBezTo>
                  <a:cubicBezTo>
                    <a:pt x="11049" y="93059"/>
                    <a:pt x="10192" y="90583"/>
                    <a:pt x="9620" y="87344"/>
                  </a:cubicBezTo>
                  <a:cubicBezTo>
                    <a:pt x="9239" y="85058"/>
                    <a:pt x="8954" y="80486"/>
                    <a:pt x="8954" y="73628"/>
                  </a:cubicBezTo>
                  <a:lnTo>
                    <a:pt x="8954" y="41529"/>
                  </a:lnTo>
                  <a:lnTo>
                    <a:pt x="0" y="41529"/>
                  </a:lnTo>
                  <a:lnTo>
                    <a:pt x="0" y="26003"/>
                  </a:lnTo>
                  <a:lnTo>
                    <a:pt x="8954" y="26003"/>
                  </a:lnTo>
                  <a:lnTo>
                    <a:pt x="8954" y="11335"/>
                  </a:lnTo>
                  <a:lnTo>
                    <a:pt x="28480" y="0"/>
                  </a:lnTo>
                  <a:lnTo>
                    <a:pt x="28480" y="26003"/>
                  </a:lnTo>
                  <a:lnTo>
                    <a:pt x="41815" y="260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C3784B5-6950-12FE-AE78-2788580137B7}"/>
                </a:ext>
              </a:extLst>
            </p:cNvPr>
            <p:cNvSpPr/>
            <p:nvPr/>
          </p:nvSpPr>
          <p:spPr>
            <a:xfrm>
              <a:off x="6349174" y="3447287"/>
              <a:ext cx="43529" cy="101346"/>
            </a:xfrm>
            <a:custGeom>
              <a:avLst/>
              <a:gdLst>
                <a:gd name="connsiteX0" fmla="*/ 42005 w 43529"/>
                <a:gd name="connsiteY0" fmla="*/ 26003 h 101346"/>
                <a:gd name="connsiteX1" fmla="*/ 42005 w 43529"/>
                <a:gd name="connsiteY1" fmla="*/ 41529 h 101346"/>
                <a:gd name="connsiteX2" fmla="*/ 28670 w 43529"/>
                <a:gd name="connsiteY2" fmla="*/ 41529 h 101346"/>
                <a:gd name="connsiteX3" fmla="*/ 28670 w 43529"/>
                <a:gd name="connsiteY3" fmla="*/ 71247 h 101346"/>
                <a:gd name="connsiteX4" fmla="*/ 29051 w 43529"/>
                <a:gd name="connsiteY4" fmla="*/ 81725 h 101346"/>
                <a:gd name="connsiteX5" fmla="*/ 30766 w 43529"/>
                <a:gd name="connsiteY5" fmla="*/ 84201 h 101346"/>
                <a:gd name="connsiteX6" fmla="*/ 34100 w 43529"/>
                <a:gd name="connsiteY6" fmla="*/ 85154 h 101346"/>
                <a:gd name="connsiteX7" fmla="*/ 41910 w 43529"/>
                <a:gd name="connsiteY7" fmla="*/ 83249 h 101346"/>
                <a:gd name="connsiteX8" fmla="*/ 43529 w 43529"/>
                <a:gd name="connsiteY8" fmla="*/ 98393 h 101346"/>
                <a:gd name="connsiteX9" fmla="*/ 28099 w 43529"/>
                <a:gd name="connsiteY9" fmla="*/ 101346 h 101346"/>
                <a:gd name="connsiteX10" fmla="*/ 18574 w 43529"/>
                <a:gd name="connsiteY10" fmla="*/ 99536 h 101346"/>
                <a:gd name="connsiteX11" fmla="*/ 12383 w 43529"/>
                <a:gd name="connsiteY11" fmla="*/ 94964 h 101346"/>
                <a:gd name="connsiteX12" fmla="*/ 9620 w 43529"/>
                <a:gd name="connsiteY12" fmla="*/ 87344 h 101346"/>
                <a:gd name="connsiteX13" fmla="*/ 8954 w 43529"/>
                <a:gd name="connsiteY13" fmla="*/ 73628 h 101346"/>
                <a:gd name="connsiteX14" fmla="*/ 8954 w 43529"/>
                <a:gd name="connsiteY14" fmla="*/ 41529 h 101346"/>
                <a:gd name="connsiteX15" fmla="*/ 0 w 43529"/>
                <a:gd name="connsiteY15" fmla="*/ 41529 h 101346"/>
                <a:gd name="connsiteX16" fmla="*/ 0 w 43529"/>
                <a:gd name="connsiteY16" fmla="*/ 26003 h 101346"/>
                <a:gd name="connsiteX17" fmla="*/ 8954 w 43529"/>
                <a:gd name="connsiteY17" fmla="*/ 26003 h 101346"/>
                <a:gd name="connsiteX18" fmla="*/ 8954 w 43529"/>
                <a:gd name="connsiteY18" fmla="*/ 11335 h 101346"/>
                <a:gd name="connsiteX19" fmla="*/ 28480 w 43529"/>
                <a:gd name="connsiteY19" fmla="*/ 0 h 101346"/>
                <a:gd name="connsiteX20" fmla="*/ 28480 w 43529"/>
                <a:gd name="connsiteY20" fmla="*/ 26003 h 101346"/>
                <a:gd name="connsiteX21" fmla="*/ 41815 w 43529"/>
                <a:gd name="connsiteY21" fmla="*/ 26003 h 10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529" h="101346">
                  <a:moveTo>
                    <a:pt x="42005" y="26003"/>
                  </a:moveTo>
                  <a:lnTo>
                    <a:pt x="42005" y="41529"/>
                  </a:lnTo>
                  <a:lnTo>
                    <a:pt x="28670" y="41529"/>
                  </a:lnTo>
                  <a:lnTo>
                    <a:pt x="28670" y="71247"/>
                  </a:lnTo>
                  <a:cubicBezTo>
                    <a:pt x="28670" y="77248"/>
                    <a:pt x="28766" y="80772"/>
                    <a:pt x="29051" y="81725"/>
                  </a:cubicBezTo>
                  <a:cubicBezTo>
                    <a:pt x="29337" y="82677"/>
                    <a:pt x="29908" y="83534"/>
                    <a:pt x="30766" y="84201"/>
                  </a:cubicBezTo>
                  <a:cubicBezTo>
                    <a:pt x="31623" y="84868"/>
                    <a:pt x="32766" y="85154"/>
                    <a:pt x="34100" y="85154"/>
                  </a:cubicBezTo>
                  <a:cubicBezTo>
                    <a:pt x="35909" y="85154"/>
                    <a:pt x="38481" y="84487"/>
                    <a:pt x="41910" y="83249"/>
                  </a:cubicBezTo>
                  <a:lnTo>
                    <a:pt x="43529" y="98393"/>
                  </a:lnTo>
                  <a:cubicBezTo>
                    <a:pt x="38957" y="100298"/>
                    <a:pt x="33909" y="101346"/>
                    <a:pt x="28099" y="101346"/>
                  </a:cubicBezTo>
                  <a:cubicBezTo>
                    <a:pt x="24575" y="101346"/>
                    <a:pt x="21431" y="100775"/>
                    <a:pt x="18574" y="99536"/>
                  </a:cubicBezTo>
                  <a:cubicBezTo>
                    <a:pt x="15716" y="98393"/>
                    <a:pt x="13716" y="96869"/>
                    <a:pt x="12383" y="94964"/>
                  </a:cubicBezTo>
                  <a:cubicBezTo>
                    <a:pt x="11049" y="93059"/>
                    <a:pt x="10192" y="90583"/>
                    <a:pt x="9620" y="87344"/>
                  </a:cubicBezTo>
                  <a:cubicBezTo>
                    <a:pt x="9239" y="85058"/>
                    <a:pt x="8954" y="80486"/>
                    <a:pt x="8954" y="73628"/>
                  </a:cubicBezTo>
                  <a:lnTo>
                    <a:pt x="8954" y="41529"/>
                  </a:lnTo>
                  <a:lnTo>
                    <a:pt x="0" y="41529"/>
                  </a:lnTo>
                  <a:lnTo>
                    <a:pt x="0" y="26003"/>
                  </a:lnTo>
                  <a:lnTo>
                    <a:pt x="8954" y="26003"/>
                  </a:lnTo>
                  <a:lnTo>
                    <a:pt x="8954" y="11335"/>
                  </a:lnTo>
                  <a:lnTo>
                    <a:pt x="28480" y="0"/>
                  </a:lnTo>
                  <a:lnTo>
                    <a:pt x="28480" y="26003"/>
                  </a:lnTo>
                  <a:lnTo>
                    <a:pt x="41815" y="260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890CD6-D5AD-B9A4-4BEB-7783CE336DB8}"/>
                </a:ext>
              </a:extLst>
            </p:cNvPr>
            <p:cNvSpPr/>
            <p:nvPr/>
          </p:nvSpPr>
          <p:spPr>
            <a:xfrm>
              <a:off x="6399657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8 w 69056"/>
                <a:gd name="connsiteY7" fmla="*/ 53245 h 76866"/>
                <a:gd name="connsiteX8" fmla="*/ 45910 w 69056"/>
                <a:gd name="connsiteY8" fmla="*/ 43720 h 76866"/>
                <a:gd name="connsiteX9" fmla="*/ 45910 w 69056"/>
                <a:gd name="connsiteY9" fmla="*/ 39815 h 76866"/>
                <a:gd name="connsiteX10" fmla="*/ 45910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0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3" y="40767"/>
                    <a:pt x="39243" y="41720"/>
                    <a:pt x="33909" y="42863"/>
                  </a:cubicBezTo>
                  <a:cubicBezTo>
                    <a:pt x="28480" y="44005"/>
                    <a:pt x="24955" y="45149"/>
                    <a:pt x="23336" y="46292"/>
                  </a:cubicBezTo>
                  <a:cubicBezTo>
                    <a:pt x="20764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6" y="55817"/>
                    <a:pt x="45148" y="53245"/>
                  </a:cubicBezTo>
                  <a:cubicBezTo>
                    <a:pt x="45625" y="51626"/>
                    <a:pt x="45910" y="48387"/>
                    <a:pt x="45910" y="43720"/>
                  </a:cubicBezTo>
                  <a:lnTo>
                    <a:pt x="45910" y="39815"/>
                  </a:lnTo>
                  <a:lnTo>
                    <a:pt x="45910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1" y="0"/>
                    <a:pt x="48958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39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5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2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0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39FA90C-0A8D-72C8-D3A1-A30CF9438ADA}"/>
                </a:ext>
              </a:extLst>
            </p:cNvPr>
            <p:cNvSpPr/>
            <p:nvPr/>
          </p:nvSpPr>
          <p:spPr>
            <a:xfrm>
              <a:off x="6482238" y="3471671"/>
              <a:ext cx="108394" cy="75342"/>
            </a:xfrm>
            <a:custGeom>
              <a:avLst/>
              <a:gdLst>
                <a:gd name="connsiteX0" fmla="*/ 0 w 108394"/>
                <a:gd name="connsiteY0" fmla="*/ 1619 h 75342"/>
                <a:gd name="connsiteX1" fmla="*/ 18002 w 108394"/>
                <a:gd name="connsiteY1" fmla="*/ 1619 h 75342"/>
                <a:gd name="connsiteX2" fmla="*/ 18002 w 108394"/>
                <a:gd name="connsiteY2" fmla="*/ 11716 h 75342"/>
                <a:gd name="connsiteX3" fmla="*/ 40958 w 108394"/>
                <a:gd name="connsiteY3" fmla="*/ 0 h 75342"/>
                <a:gd name="connsiteX4" fmla="*/ 53245 w 108394"/>
                <a:gd name="connsiteY4" fmla="*/ 2953 h 75342"/>
                <a:gd name="connsiteX5" fmla="*/ 61817 w 108394"/>
                <a:gd name="connsiteY5" fmla="*/ 11716 h 75342"/>
                <a:gd name="connsiteX6" fmla="*/ 72295 w 108394"/>
                <a:gd name="connsiteY6" fmla="*/ 2953 h 75342"/>
                <a:gd name="connsiteX7" fmla="*/ 84296 w 108394"/>
                <a:gd name="connsiteY7" fmla="*/ 0 h 75342"/>
                <a:gd name="connsiteX8" fmla="*/ 98012 w 108394"/>
                <a:gd name="connsiteY8" fmla="*/ 3334 h 75342"/>
                <a:gd name="connsiteX9" fmla="*/ 106394 w 108394"/>
                <a:gd name="connsiteY9" fmla="*/ 13049 h 75342"/>
                <a:gd name="connsiteX10" fmla="*/ 108394 w 108394"/>
                <a:gd name="connsiteY10" fmla="*/ 28289 h 75342"/>
                <a:gd name="connsiteX11" fmla="*/ 108394 w 108394"/>
                <a:gd name="connsiteY11" fmla="*/ 75343 h 75342"/>
                <a:gd name="connsiteX12" fmla="*/ 88868 w 108394"/>
                <a:gd name="connsiteY12" fmla="*/ 75343 h 75342"/>
                <a:gd name="connsiteX13" fmla="*/ 88868 w 108394"/>
                <a:gd name="connsiteY13" fmla="*/ 33242 h 75342"/>
                <a:gd name="connsiteX14" fmla="*/ 86868 w 108394"/>
                <a:gd name="connsiteY14" fmla="*/ 19145 h 75342"/>
                <a:gd name="connsiteX15" fmla="*/ 78581 w 108394"/>
                <a:gd name="connsiteY15" fmla="*/ 14954 h 75342"/>
                <a:gd name="connsiteX16" fmla="*/ 70866 w 108394"/>
                <a:gd name="connsiteY16" fmla="*/ 17431 h 75342"/>
                <a:gd name="connsiteX17" fmla="*/ 65627 w 108394"/>
                <a:gd name="connsiteY17" fmla="*/ 24765 h 75342"/>
                <a:gd name="connsiteX18" fmla="*/ 64008 w 108394"/>
                <a:gd name="connsiteY18" fmla="*/ 40005 h 75342"/>
                <a:gd name="connsiteX19" fmla="*/ 64008 w 108394"/>
                <a:gd name="connsiteY19" fmla="*/ 75343 h 75342"/>
                <a:gd name="connsiteX20" fmla="*/ 44482 w 108394"/>
                <a:gd name="connsiteY20" fmla="*/ 75343 h 75342"/>
                <a:gd name="connsiteX21" fmla="*/ 44482 w 108394"/>
                <a:gd name="connsiteY21" fmla="*/ 34957 h 75342"/>
                <a:gd name="connsiteX22" fmla="*/ 43434 w 108394"/>
                <a:gd name="connsiteY22" fmla="*/ 21050 h 75342"/>
                <a:gd name="connsiteX23" fmla="*/ 40196 w 108394"/>
                <a:gd name="connsiteY23" fmla="*/ 16383 h 75342"/>
                <a:gd name="connsiteX24" fmla="*/ 34290 w 108394"/>
                <a:gd name="connsiteY24" fmla="*/ 14859 h 75342"/>
                <a:gd name="connsiteX25" fmla="*/ 26194 w 108394"/>
                <a:gd name="connsiteY25" fmla="*/ 17335 h 75342"/>
                <a:gd name="connsiteX26" fmla="*/ 21050 w 108394"/>
                <a:gd name="connsiteY26" fmla="*/ 24384 h 75342"/>
                <a:gd name="connsiteX27" fmla="*/ 19526 w 108394"/>
                <a:gd name="connsiteY27" fmla="*/ 39529 h 75342"/>
                <a:gd name="connsiteX28" fmla="*/ 19526 w 108394"/>
                <a:gd name="connsiteY28" fmla="*/ 75343 h 75342"/>
                <a:gd name="connsiteX29" fmla="*/ 0 w 108394"/>
                <a:gd name="connsiteY29" fmla="*/ 75343 h 75342"/>
                <a:gd name="connsiteX30" fmla="*/ 0 w 108394"/>
                <a:gd name="connsiteY30" fmla="*/ 1715 h 75342"/>
                <a:gd name="connsiteX31" fmla="*/ 0 w 108394"/>
                <a:gd name="connsiteY31" fmla="*/ 1715 h 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394" h="75342">
                  <a:moveTo>
                    <a:pt x="0" y="1619"/>
                  </a:moveTo>
                  <a:lnTo>
                    <a:pt x="18002" y="1619"/>
                  </a:lnTo>
                  <a:lnTo>
                    <a:pt x="18002" y="11716"/>
                  </a:lnTo>
                  <a:cubicBezTo>
                    <a:pt x="24384" y="3905"/>
                    <a:pt x="32099" y="0"/>
                    <a:pt x="40958" y="0"/>
                  </a:cubicBezTo>
                  <a:cubicBezTo>
                    <a:pt x="45625" y="0"/>
                    <a:pt x="49721" y="953"/>
                    <a:pt x="53245" y="2953"/>
                  </a:cubicBezTo>
                  <a:cubicBezTo>
                    <a:pt x="56674" y="4858"/>
                    <a:pt x="59531" y="7810"/>
                    <a:pt x="61817" y="11716"/>
                  </a:cubicBezTo>
                  <a:cubicBezTo>
                    <a:pt x="65056" y="7810"/>
                    <a:pt x="68580" y="4858"/>
                    <a:pt x="72295" y="2953"/>
                  </a:cubicBezTo>
                  <a:cubicBezTo>
                    <a:pt x="76009" y="1048"/>
                    <a:pt x="80010" y="0"/>
                    <a:pt x="84296" y="0"/>
                  </a:cubicBezTo>
                  <a:cubicBezTo>
                    <a:pt x="89725" y="0"/>
                    <a:pt x="94297" y="1143"/>
                    <a:pt x="98012" y="3334"/>
                  </a:cubicBezTo>
                  <a:cubicBezTo>
                    <a:pt x="101727" y="5524"/>
                    <a:pt x="104584" y="8763"/>
                    <a:pt x="106394" y="13049"/>
                  </a:cubicBezTo>
                  <a:cubicBezTo>
                    <a:pt x="107728" y="16193"/>
                    <a:pt x="108394" y="21241"/>
                    <a:pt x="108394" y="28289"/>
                  </a:cubicBezTo>
                  <a:lnTo>
                    <a:pt x="108394" y="75343"/>
                  </a:lnTo>
                  <a:lnTo>
                    <a:pt x="88868" y="75343"/>
                  </a:lnTo>
                  <a:lnTo>
                    <a:pt x="88868" y="33242"/>
                  </a:lnTo>
                  <a:cubicBezTo>
                    <a:pt x="88868" y="25908"/>
                    <a:pt x="88201" y="21241"/>
                    <a:pt x="86868" y="19145"/>
                  </a:cubicBezTo>
                  <a:cubicBezTo>
                    <a:pt x="85058" y="16383"/>
                    <a:pt x="82296" y="14954"/>
                    <a:pt x="78581" y="14954"/>
                  </a:cubicBezTo>
                  <a:cubicBezTo>
                    <a:pt x="75819" y="14954"/>
                    <a:pt x="73247" y="15811"/>
                    <a:pt x="70866" y="17431"/>
                  </a:cubicBezTo>
                  <a:cubicBezTo>
                    <a:pt x="68485" y="19050"/>
                    <a:pt x="66770" y="21527"/>
                    <a:pt x="65627" y="24765"/>
                  </a:cubicBezTo>
                  <a:cubicBezTo>
                    <a:pt x="64579" y="28004"/>
                    <a:pt x="64008" y="33052"/>
                    <a:pt x="64008" y="40005"/>
                  </a:cubicBezTo>
                  <a:lnTo>
                    <a:pt x="64008" y="75343"/>
                  </a:lnTo>
                  <a:lnTo>
                    <a:pt x="44482" y="75343"/>
                  </a:lnTo>
                  <a:lnTo>
                    <a:pt x="44482" y="34957"/>
                  </a:lnTo>
                  <a:cubicBezTo>
                    <a:pt x="44482" y="27813"/>
                    <a:pt x="44101" y="23146"/>
                    <a:pt x="43434" y="21050"/>
                  </a:cubicBezTo>
                  <a:cubicBezTo>
                    <a:pt x="42767" y="18955"/>
                    <a:pt x="41624" y="17431"/>
                    <a:pt x="40196" y="16383"/>
                  </a:cubicBezTo>
                  <a:cubicBezTo>
                    <a:pt x="38767" y="15335"/>
                    <a:pt x="36767" y="14859"/>
                    <a:pt x="34290" y="14859"/>
                  </a:cubicBezTo>
                  <a:cubicBezTo>
                    <a:pt x="31242" y="14859"/>
                    <a:pt x="28575" y="15716"/>
                    <a:pt x="26194" y="17335"/>
                  </a:cubicBezTo>
                  <a:cubicBezTo>
                    <a:pt x="23813" y="18955"/>
                    <a:pt x="22098" y="21241"/>
                    <a:pt x="21050" y="24384"/>
                  </a:cubicBezTo>
                  <a:cubicBezTo>
                    <a:pt x="20002" y="27432"/>
                    <a:pt x="19526" y="32480"/>
                    <a:pt x="19526" y="39529"/>
                  </a:cubicBezTo>
                  <a:lnTo>
                    <a:pt x="19526" y="75343"/>
                  </a:lnTo>
                  <a:lnTo>
                    <a:pt x="0" y="75343"/>
                  </a:lnTo>
                  <a:lnTo>
                    <a:pt x="0" y="1715"/>
                  </a:lnTo>
                  <a:lnTo>
                    <a:pt x="0" y="17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06A7350-7F87-46DB-44C6-B8E1BDC69B83}"/>
                </a:ext>
              </a:extLst>
            </p:cNvPr>
            <p:cNvSpPr/>
            <p:nvPr/>
          </p:nvSpPr>
          <p:spPr>
            <a:xfrm>
              <a:off x="6604920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9 w 69056"/>
                <a:gd name="connsiteY7" fmla="*/ 53245 h 76866"/>
                <a:gd name="connsiteX8" fmla="*/ 45911 w 69056"/>
                <a:gd name="connsiteY8" fmla="*/ 43720 h 76866"/>
                <a:gd name="connsiteX9" fmla="*/ 45911 w 69056"/>
                <a:gd name="connsiteY9" fmla="*/ 39815 h 76866"/>
                <a:gd name="connsiteX10" fmla="*/ 45911 w 69056"/>
                <a:gd name="connsiteY10" fmla="*/ 39815 h 76866"/>
                <a:gd name="connsiteX11" fmla="*/ 19622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80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1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6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4" y="40767"/>
                    <a:pt x="39243" y="41720"/>
                    <a:pt x="33909" y="42863"/>
                  </a:cubicBezTo>
                  <a:cubicBezTo>
                    <a:pt x="28480" y="44005"/>
                    <a:pt x="24956" y="45149"/>
                    <a:pt x="23336" y="46292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7" y="55817"/>
                    <a:pt x="45149" y="53245"/>
                  </a:cubicBezTo>
                  <a:cubicBezTo>
                    <a:pt x="45625" y="51626"/>
                    <a:pt x="45911" y="48387"/>
                    <a:pt x="45911" y="43720"/>
                  </a:cubicBezTo>
                  <a:lnTo>
                    <a:pt x="45911" y="39815"/>
                  </a:lnTo>
                  <a:lnTo>
                    <a:pt x="45911" y="39815"/>
                  </a:lnTo>
                  <a:close/>
                  <a:moveTo>
                    <a:pt x="19622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2" y="0"/>
                    <a:pt x="48959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80" y="51054"/>
                  </a:lnTo>
                  <a:cubicBezTo>
                    <a:pt x="64580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6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3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1" y="31814"/>
                  </a:cubicBezTo>
                  <a:cubicBezTo>
                    <a:pt x="36005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6" y="14764"/>
                  </a:cubicBezTo>
                  <a:cubicBezTo>
                    <a:pt x="29147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pic>
        <p:nvPicPr>
          <p:cNvPr id="46" name="Picture 4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9D49D6A1-E789-81DA-D4BF-DCFD08DE7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00" y="5896529"/>
            <a:ext cx="2049064" cy="683021"/>
          </a:xfrm>
          <a:prstGeom prst="rect">
            <a:avLst/>
          </a:prstGeom>
        </p:spPr>
      </p:pic>
      <p:pic>
        <p:nvPicPr>
          <p:cNvPr id="48" name="Picture 4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EAB54E9-F03B-982E-8BDF-14C94C8766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43" y="6054093"/>
            <a:ext cx="1433121" cy="452046"/>
          </a:xfrm>
          <a:prstGeom prst="rect">
            <a:avLst/>
          </a:prstGeom>
        </p:spPr>
      </p:pic>
      <p:pic>
        <p:nvPicPr>
          <p:cNvPr id="50" name="Picture 49" descr="A black and white logo&#10;&#10;Description automatically generated">
            <a:extLst>
              <a:ext uri="{FF2B5EF4-FFF2-40B4-BE49-F238E27FC236}">
                <a16:creationId xmlns:a16="http://schemas.microsoft.com/office/drawing/2014/main" id="{23EC3C98-2057-74F1-3C92-BAA8FD177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66" y="6145161"/>
            <a:ext cx="745535" cy="226715"/>
          </a:xfrm>
          <a:prstGeom prst="rect">
            <a:avLst/>
          </a:prstGeom>
        </p:spPr>
      </p:pic>
      <p:pic>
        <p:nvPicPr>
          <p:cNvPr id="53" name="Picture 52" descr="A graphic of a network&#10;&#10;Description automatically generated with medium confidence">
            <a:extLst>
              <a:ext uri="{FF2B5EF4-FFF2-40B4-BE49-F238E27FC236}">
                <a16:creationId xmlns:a16="http://schemas.microsoft.com/office/drawing/2014/main" id="{C64BBE17-FB25-6F76-1FED-22D9859ED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03" y="1789907"/>
            <a:ext cx="6130435" cy="3703398"/>
          </a:xfrm>
          <a:prstGeom prst="rect">
            <a:avLst/>
          </a:prstGeom>
        </p:spPr>
      </p:pic>
      <p:pic>
        <p:nvPicPr>
          <p:cNvPr id="55" name="Picture 54" descr="A logo with a torch and text&#10;&#10;Description automatically generated">
            <a:extLst>
              <a:ext uri="{FF2B5EF4-FFF2-40B4-BE49-F238E27FC236}">
                <a16:creationId xmlns:a16="http://schemas.microsoft.com/office/drawing/2014/main" id="{CBACFE44-8CA9-888A-6BAC-F56FEF4384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311" y="5818909"/>
            <a:ext cx="982522" cy="639486"/>
          </a:xfrm>
          <a:prstGeom prst="rect">
            <a:avLst/>
          </a:prstGeom>
        </p:spPr>
      </p:pic>
      <p:grpSp>
        <p:nvGrpSpPr>
          <p:cNvPr id="58" name="Graphic 56">
            <a:extLst>
              <a:ext uri="{FF2B5EF4-FFF2-40B4-BE49-F238E27FC236}">
                <a16:creationId xmlns:a16="http://schemas.microsoft.com/office/drawing/2014/main" id="{96DC31DB-0644-F880-448C-1B553EB7DBCB}"/>
              </a:ext>
            </a:extLst>
          </p:cNvPr>
          <p:cNvGrpSpPr/>
          <p:nvPr/>
        </p:nvGrpSpPr>
        <p:grpSpPr>
          <a:xfrm>
            <a:off x="5361526" y="6106209"/>
            <a:ext cx="1234083" cy="265668"/>
            <a:chOff x="25120" y="2124232"/>
            <a:chExt cx="12156115" cy="2616914"/>
          </a:xfrm>
          <a:solidFill>
            <a:srgbClr val="FFFFFF"/>
          </a:solidFill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6526DB1-3650-D1E4-6BEF-4E5D2FBB195E}"/>
                </a:ext>
              </a:extLst>
            </p:cNvPr>
            <p:cNvSpPr/>
            <p:nvPr/>
          </p:nvSpPr>
          <p:spPr>
            <a:xfrm>
              <a:off x="9352570" y="4045166"/>
              <a:ext cx="2372937" cy="695981"/>
            </a:xfrm>
            <a:custGeom>
              <a:avLst/>
              <a:gdLst>
                <a:gd name="connsiteX0" fmla="*/ 2372668 w 2372937"/>
                <a:gd name="connsiteY0" fmla="*/ 404414 h 695981"/>
                <a:gd name="connsiteX1" fmla="*/ 0 w 2372937"/>
                <a:gd name="connsiteY1" fmla="*/ 0 h 695981"/>
                <a:gd name="connsiteX2" fmla="*/ 772678 w 2372937"/>
                <a:gd name="connsiteY2" fmla="*/ 574872 h 695981"/>
                <a:gd name="connsiteX3" fmla="*/ 2372938 w 2372937"/>
                <a:gd name="connsiteY3" fmla="*/ 404414 h 69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2937" h="695981">
                  <a:moveTo>
                    <a:pt x="2372668" y="404414"/>
                  </a:moveTo>
                  <a:cubicBezTo>
                    <a:pt x="1682916" y="-62212"/>
                    <a:pt x="906310" y="283713"/>
                    <a:pt x="0" y="0"/>
                  </a:cubicBezTo>
                  <a:cubicBezTo>
                    <a:pt x="206336" y="256634"/>
                    <a:pt x="478880" y="466627"/>
                    <a:pt x="772678" y="574872"/>
                  </a:cubicBezTo>
                  <a:cubicBezTo>
                    <a:pt x="1318509" y="776741"/>
                    <a:pt x="1956000" y="730437"/>
                    <a:pt x="2372938" y="404414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0590DE7-6852-1F63-3A31-4F12D5C7627D}"/>
                </a:ext>
              </a:extLst>
            </p:cNvPr>
            <p:cNvSpPr/>
            <p:nvPr/>
          </p:nvSpPr>
          <p:spPr>
            <a:xfrm>
              <a:off x="8968148" y="2611709"/>
              <a:ext cx="3173418" cy="1716560"/>
            </a:xfrm>
            <a:custGeom>
              <a:avLst/>
              <a:gdLst>
                <a:gd name="connsiteX0" fmla="*/ 89811 w 3173418"/>
                <a:gd name="connsiteY0" fmla="*/ 0 h 1716560"/>
                <a:gd name="connsiteX1" fmla="*/ 69299 w 3173418"/>
                <a:gd name="connsiteY1" fmla="*/ 47590 h 1716560"/>
                <a:gd name="connsiteX2" fmla="*/ 53526 w 3173418"/>
                <a:gd name="connsiteY2" fmla="*/ 805714 h 1716560"/>
                <a:gd name="connsiteX3" fmla="*/ 2889841 w 3173418"/>
                <a:gd name="connsiteY3" fmla="*/ 1716560 h 1716560"/>
                <a:gd name="connsiteX4" fmla="*/ 3119059 w 3173418"/>
                <a:gd name="connsiteY4" fmla="*/ 1347889 h 1716560"/>
                <a:gd name="connsiteX5" fmla="*/ 3173419 w 3173418"/>
                <a:gd name="connsiteY5" fmla="*/ 1174927 h 1716560"/>
                <a:gd name="connsiteX6" fmla="*/ 2790125 w 3173418"/>
                <a:gd name="connsiteY6" fmla="*/ 1061672 h 1716560"/>
                <a:gd name="connsiteX7" fmla="*/ 1248422 w 3173418"/>
                <a:gd name="connsiteY7" fmla="*/ 792582 h 1716560"/>
                <a:gd name="connsiteX8" fmla="*/ 89539 w 3173418"/>
                <a:gd name="connsiteY8" fmla="*/ 0 h 17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3418" h="1716560">
                  <a:moveTo>
                    <a:pt x="89811" y="0"/>
                  </a:moveTo>
                  <a:cubicBezTo>
                    <a:pt x="82431" y="15570"/>
                    <a:pt x="75662" y="31140"/>
                    <a:pt x="69299" y="47590"/>
                  </a:cubicBezTo>
                  <a:cubicBezTo>
                    <a:pt x="-22362" y="289602"/>
                    <a:pt x="-18367" y="551855"/>
                    <a:pt x="53526" y="805714"/>
                  </a:cubicBezTo>
                  <a:cubicBezTo>
                    <a:pt x="1278073" y="1499122"/>
                    <a:pt x="2149453" y="1093421"/>
                    <a:pt x="2889841" y="1716560"/>
                  </a:cubicBezTo>
                  <a:cubicBezTo>
                    <a:pt x="2989625" y="1609601"/>
                    <a:pt x="3067610" y="1484364"/>
                    <a:pt x="3119059" y="1347889"/>
                  </a:cubicBezTo>
                  <a:cubicBezTo>
                    <a:pt x="3140315" y="1291228"/>
                    <a:pt x="3158457" y="1233484"/>
                    <a:pt x="3173419" y="1174927"/>
                  </a:cubicBezTo>
                  <a:cubicBezTo>
                    <a:pt x="3048994" y="1126592"/>
                    <a:pt x="2920845" y="1088683"/>
                    <a:pt x="2790125" y="1061672"/>
                  </a:cubicBezTo>
                  <a:cubicBezTo>
                    <a:pt x="2300482" y="964326"/>
                    <a:pt x="1628331" y="940361"/>
                    <a:pt x="1248422" y="792582"/>
                  </a:cubicBezTo>
                  <a:cubicBezTo>
                    <a:pt x="983800" y="689346"/>
                    <a:pt x="493074" y="453223"/>
                    <a:pt x="89539" y="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5ADD88D-DCAA-C3E8-EABC-8094E50C1125}"/>
                </a:ext>
              </a:extLst>
            </p:cNvPr>
            <p:cNvSpPr/>
            <p:nvPr/>
          </p:nvSpPr>
          <p:spPr>
            <a:xfrm>
              <a:off x="9103653" y="2142916"/>
              <a:ext cx="3074468" cy="1542040"/>
            </a:xfrm>
            <a:custGeom>
              <a:avLst/>
              <a:gdLst>
                <a:gd name="connsiteX0" fmla="*/ 672895 w 3074468"/>
                <a:gd name="connsiteY0" fmla="*/ 0 h 1542040"/>
                <a:gd name="connsiteX1" fmla="*/ 0 w 3074468"/>
                <a:gd name="connsiteY1" fmla="*/ 382684 h 1542040"/>
                <a:gd name="connsiteX2" fmla="*/ 1151572 w 3074468"/>
                <a:gd name="connsiteY2" fmla="*/ 1166871 h 1542040"/>
                <a:gd name="connsiteX3" fmla="*/ 2693274 w 3074468"/>
                <a:gd name="connsiteY3" fmla="*/ 1435962 h 1542040"/>
                <a:gd name="connsiteX4" fmla="*/ 3060320 w 3074468"/>
                <a:gd name="connsiteY4" fmla="*/ 1542041 h 1542040"/>
                <a:gd name="connsiteX5" fmla="*/ 3074469 w 3074468"/>
                <a:gd name="connsiteY5" fmla="*/ 1427229 h 1542040"/>
                <a:gd name="connsiteX6" fmla="*/ 2647309 w 3074468"/>
                <a:gd name="connsiteY6" fmla="*/ 1234973 h 1542040"/>
                <a:gd name="connsiteX7" fmla="*/ 1608924 w 3074468"/>
                <a:gd name="connsiteY7" fmla="*/ 1117386 h 1542040"/>
                <a:gd name="connsiteX8" fmla="*/ 672963 w 3074468"/>
                <a:gd name="connsiteY8" fmla="*/ 0 h 154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4468" h="1542040">
                  <a:moveTo>
                    <a:pt x="672895" y="0"/>
                  </a:moveTo>
                  <a:cubicBezTo>
                    <a:pt x="385121" y="43596"/>
                    <a:pt x="140469" y="156783"/>
                    <a:pt x="0" y="382684"/>
                  </a:cubicBezTo>
                  <a:cubicBezTo>
                    <a:pt x="401435" y="830288"/>
                    <a:pt x="888439" y="1064244"/>
                    <a:pt x="1151572" y="1166871"/>
                  </a:cubicBezTo>
                  <a:cubicBezTo>
                    <a:pt x="1531209" y="1314651"/>
                    <a:pt x="2203360" y="1338547"/>
                    <a:pt x="2693274" y="1435962"/>
                  </a:cubicBezTo>
                  <a:cubicBezTo>
                    <a:pt x="2818511" y="1461280"/>
                    <a:pt x="2941108" y="1496752"/>
                    <a:pt x="3060320" y="1542041"/>
                  </a:cubicBezTo>
                  <a:cubicBezTo>
                    <a:pt x="3067158" y="1503183"/>
                    <a:pt x="3071355" y="1464868"/>
                    <a:pt x="3074469" y="1427229"/>
                  </a:cubicBezTo>
                  <a:cubicBezTo>
                    <a:pt x="2992016" y="1357841"/>
                    <a:pt x="2805108" y="1252438"/>
                    <a:pt x="2647309" y="1234973"/>
                  </a:cubicBezTo>
                  <a:cubicBezTo>
                    <a:pt x="2000882" y="1164028"/>
                    <a:pt x="1981454" y="1216966"/>
                    <a:pt x="1608924" y="1117386"/>
                  </a:cubicBezTo>
                  <a:cubicBezTo>
                    <a:pt x="1086178" y="974886"/>
                    <a:pt x="776131" y="274371"/>
                    <a:pt x="672963" y="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326617A-01C7-D66E-E6BA-701C9B4F24C4}"/>
                </a:ext>
              </a:extLst>
            </p:cNvPr>
            <p:cNvSpPr/>
            <p:nvPr/>
          </p:nvSpPr>
          <p:spPr>
            <a:xfrm>
              <a:off x="10717581" y="2202962"/>
              <a:ext cx="1448152" cy="1092541"/>
            </a:xfrm>
            <a:custGeom>
              <a:avLst/>
              <a:gdLst>
                <a:gd name="connsiteX0" fmla="*/ 494862 w 1448152"/>
                <a:gd name="connsiteY0" fmla="*/ 723870 h 1092541"/>
                <a:gd name="connsiteX1" fmla="*/ 1448153 w 1448152"/>
                <a:gd name="connsiteY1" fmla="*/ 1092541 h 1092541"/>
                <a:gd name="connsiteX2" fmla="*/ 530537 w 1448152"/>
                <a:gd name="connsiteY2" fmla="*/ 155565 h 1092541"/>
                <a:gd name="connsiteX3" fmla="*/ 480 w 1448152"/>
                <a:gd name="connsiteY3" fmla="*/ 0 h 1092541"/>
                <a:gd name="connsiteX4" fmla="*/ 494862 w 1448152"/>
                <a:gd name="connsiteY4" fmla="*/ 723870 h 109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152" h="1092541">
                  <a:moveTo>
                    <a:pt x="494862" y="723870"/>
                  </a:moveTo>
                  <a:cubicBezTo>
                    <a:pt x="939352" y="873207"/>
                    <a:pt x="1249940" y="980166"/>
                    <a:pt x="1448153" y="1092541"/>
                  </a:cubicBezTo>
                  <a:cubicBezTo>
                    <a:pt x="1374094" y="670391"/>
                    <a:pt x="1041166" y="344097"/>
                    <a:pt x="530537" y="155565"/>
                  </a:cubicBezTo>
                  <a:cubicBezTo>
                    <a:pt x="357778" y="91795"/>
                    <a:pt x="180550" y="39873"/>
                    <a:pt x="480" y="0"/>
                  </a:cubicBezTo>
                  <a:cubicBezTo>
                    <a:pt x="-6899" y="241741"/>
                    <a:pt x="66889" y="580152"/>
                    <a:pt x="494862" y="72387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EE51B17-339C-C65B-86AC-05AFA6CC1970}"/>
                </a:ext>
              </a:extLst>
            </p:cNvPr>
            <p:cNvSpPr/>
            <p:nvPr/>
          </p:nvSpPr>
          <p:spPr>
            <a:xfrm>
              <a:off x="10098374" y="2124232"/>
              <a:ext cx="2082862" cy="1346061"/>
            </a:xfrm>
            <a:custGeom>
              <a:avLst/>
              <a:gdLst>
                <a:gd name="connsiteX0" fmla="*/ 2082388 w 2082862"/>
                <a:gd name="connsiteY0" fmla="*/ 1346062 h 1346061"/>
                <a:gd name="connsiteX1" fmla="*/ 2077109 w 2082862"/>
                <a:gd name="connsiteY1" fmla="*/ 1240321 h 1346061"/>
                <a:gd name="connsiteX2" fmla="*/ 1070202 w 2082862"/>
                <a:gd name="connsiteY2" fmla="*/ 840578 h 1346061"/>
                <a:gd name="connsiteX3" fmla="*/ 566614 w 2082862"/>
                <a:gd name="connsiteY3" fmla="*/ 67560 h 1346061"/>
                <a:gd name="connsiteX4" fmla="*/ 0 w 2082862"/>
                <a:gd name="connsiteY4" fmla="*/ 0 h 1346061"/>
                <a:gd name="connsiteX5" fmla="*/ 633564 w 2082862"/>
                <a:gd name="connsiteY5" fmla="*/ 853034 h 1346061"/>
                <a:gd name="connsiteX6" fmla="*/ 1422017 w 2082862"/>
                <a:gd name="connsiteY6" fmla="*/ 1067968 h 1346061"/>
                <a:gd name="connsiteX7" fmla="*/ 2082862 w 2082862"/>
                <a:gd name="connsiteY7" fmla="*/ 1346062 h 134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2862" h="1346061">
                  <a:moveTo>
                    <a:pt x="2082388" y="1346062"/>
                  </a:moveTo>
                  <a:cubicBezTo>
                    <a:pt x="2082388" y="1310318"/>
                    <a:pt x="2080831" y="1274846"/>
                    <a:pt x="2077109" y="1240321"/>
                  </a:cubicBezTo>
                  <a:cubicBezTo>
                    <a:pt x="1881535" y="1115896"/>
                    <a:pt x="1557273" y="1003589"/>
                    <a:pt x="1070202" y="840578"/>
                  </a:cubicBezTo>
                  <a:cubicBezTo>
                    <a:pt x="613594" y="687247"/>
                    <a:pt x="553751" y="311739"/>
                    <a:pt x="566614" y="67560"/>
                  </a:cubicBezTo>
                  <a:cubicBezTo>
                    <a:pt x="380450" y="27823"/>
                    <a:pt x="190631" y="5213"/>
                    <a:pt x="0" y="0"/>
                  </a:cubicBezTo>
                  <a:cubicBezTo>
                    <a:pt x="117114" y="392635"/>
                    <a:pt x="433997" y="736665"/>
                    <a:pt x="633564" y="853034"/>
                  </a:cubicBezTo>
                  <a:cubicBezTo>
                    <a:pt x="826023" y="963784"/>
                    <a:pt x="909492" y="985514"/>
                    <a:pt x="1422017" y="1067968"/>
                  </a:cubicBezTo>
                  <a:cubicBezTo>
                    <a:pt x="1802738" y="1125848"/>
                    <a:pt x="1998311" y="1265842"/>
                    <a:pt x="2082862" y="1346062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364B302-649C-DB26-6515-4CF8A9937F8E}"/>
                </a:ext>
              </a:extLst>
            </p:cNvPr>
            <p:cNvSpPr/>
            <p:nvPr/>
          </p:nvSpPr>
          <p:spPr>
            <a:xfrm>
              <a:off x="25120" y="2698562"/>
              <a:ext cx="8434678" cy="1408558"/>
            </a:xfrm>
            <a:custGeom>
              <a:avLst/>
              <a:gdLst>
                <a:gd name="connsiteX0" fmla="*/ 4936 w 8434678"/>
                <a:gd name="connsiteY0" fmla="*/ 1294681 h 1408558"/>
                <a:gd name="connsiteX1" fmla="*/ 244037 w 8434678"/>
                <a:gd name="connsiteY1" fmla="*/ 1408545 h 1408558"/>
                <a:gd name="connsiteX2" fmla="*/ 566878 w 8434678"/>
                <a:gd name="connsiteY2" fmla="*/ 1066343 h 1408558"/>
                <a:gd name="connsiteX3" fmla="*/ 566878 w 8434678"/>
                <a:gd name="connsiteY3" fmla="*/ 333131 h 1408558"/>
                <a:gd name="connsiteX4" fmla="*/ 537024 w 8434678"/>
                <a:gd name="connsiteY4" fmla="*/ 302059 h 1408558"/>
                <a:gd name="connsiteX5" fmla="*/ 433179 w 8434678"/>
                <a:gd name="connsiteY5" fmla="*/ 302059 h 1408558"/>
                <a:gd name="connsiteX6" fmla="*/ 403325 w 8434678"/>
                <a:gd name="connsiteY6" fmla="*/ 333131 h 1408558"/>
                <a:gd name="connsiteX7" fmla="*/ 403325 w 8434678"/>
                <a:gd name="connsiteY7" fmla="*/ 1069119 h 1408558"/>
                <a:gd name="connsiteX8" fmla="*/ 244105 w 8434678"/>
                <a:gd name="connsiteY8" fmla="*/ 1265098 h 1408558"/>
                <a:gd name="connsiteX9" fmla="*/ 115145 w 8434678"/>
                <a:gd name="connsiteY9" fmla="*/ 1198824 h 1408558"/>
                <a:gd name="connsiteX10" fmla="*/ 71616 w 8434678"/>
                <a:gd name="connsiteY10" fmla="*/ 1189820 h 1408558"/>
                <a:gd name="connsiteX11" fmla="*/ 64847 w 8434678"/>
                <a:gd name="connsiteY11" fmla="*/ 1195777 h 1408558"/>
                <a:gd name="connsiteX12" fmla="*/ 8185 w 8434678"/>
                <a:gd name="connsiteY12" fmla="*/ 1255824 h 1408558"/>
                <a:gd name="connsiteX13" fmla="*/ 5071 w 8434678"/>
                <a:gd name="connsiteY13" fmla="*/ 1294681 h 1408558"/>
                <a:gd name="connsiteX14" fmla="*/ 1079944 w 8434678"/>
                <a:gd name="connsiteY14" fmla="*/ 1363392 h 1408558"/>
                <a:gd name="connsiteX15" fmla="*/ 1111423 w 8434678"/>
                <a:gd name="connsiteY15" fmla="*/ 1394532 h 1408558"/>
                <a:gd name="connsiteX16" fmla="*/ 1215268 w 8434678"/>
                <a:gd name="connsiteY16" fmla="*/ 1394532 h 1408558"/>
                <a:gd name="connsiteX17" fmla="*/ 1246746 w 8434678"/>
                <a:gd name="connsiteY17" fmla="*/ 1363392 h 1408558"/>
                <a:gd name="connsiteX18" fmla="*/ 1246746 w 8434678"/>
                <a:gd name="connsiteY18" fmla="*/ 865693 h 1408558"/>
                <a:gd name="connsiteX19" fmla="*/ 1616771 w 8434678"/>
                <a:gd name="connsiteY19" fmla="*/ 348701 h 1408558"/>
                <a:gd name="connsiteX20" fmla="*/ 1608919 w 8434678"/>
                <a:gd name="connsiteY20" fmla="*/ 308557 h 1408558"/>
                <a:gd name="connsiteX21" fmla="*/ 1591588 w 8434678"/>
                <a:gd name="connsiteY21" fmla="*/ 303616 h 1408558"/>
                <a:gd name="connsiteX22" fmla="*/ 1473256 w 8434678"/>
                <a:gd name="connsiteY22" fmla="*/ 303616 h 1408558"/>
                <a:gd name="connsiteX23" fmla="*/ 1448073 w 8434678"/>
                <a:gd name="connsiteY23" fmla="*/ 317629 h 1408558"/>
                <a:gd name="connsiteX24" fmla="*/ 1164293 w 8434678"/>
                <a:gd name="connsiteY24" fmla="*/ 714258 h 1408558"/>
                <a:gd name="connsiteX25" fmla="*/ 878278 w 8434678"/>
                <a:gd name="connsiteY25" fmla="*/ 317629 h 1408558"/>
                <a:gd name="connsiteX26" fmla="*/ 853096 w 8434678"/>
                <a:gd name="connsiteY26" fmla="*/ 303616 h 1408558"/>
                <a:gd name="connsiteX27" fmla="*/ 736659 w 8434678"/>
                <a:gd name="connsiteY27" fmla="*/ 303616 h 1408558"/>
                <a:gd name="connsiteX28" fmla="*/ 706467 w 8434678"/>
                <a:gd name="connsiteY28" fmla="*/ 331642 h 1408558"/>
                <a:gd name="connsiteX29" fmla="*/ 711476 w 8434678"/>
                <a:gd name="connsiteY29" fmla="*/ 348701 h 1408558"/>
                <a:gd name="connsiteX30" fmla="*/ 1079944 w 8434678"/>
                <a:gd name="connsiteY30" fmla="*/ 868536 h 1408558"/>
                <a:gd name="connsiteX31" fmla="*/ 1079944 w 8434678"/>
                <a:gd name="connsiteY31" fmla="*/ 1363460 h 1408558"/>
                <a:gd name="connsiteX32" fmla="*/ 2190628 w 8434678"/>
                <a:gd name="connsiteY32" fmla="*/ 1391418 h 1408558"/>
                <a:gd name="connsiteX33" fmla="*/ 2217368 w 8434678"/>
                <a:gd name="connsiteY33" fmla="*/ 1408545 h 1408558"/>
                <a:gd name="connsiteX34" fmla="*/ 2234021 w 8434678"/>
                <a:gd name="connsiteY34" fmla="*/ 1408545 h 1408558"/>
                <a:gd name="connsiteX35" fmla="*/ 2260761 w 8434678"/>
                <a:gd name="connsiteY35" fmla="*/ 1391418 h 1408558"/>
                <a:gd name="connsiteX36" fmla="*/ 2742754 w 8434678"/>
                <a:gd name="connsiteY36" fmla="*/ 344030 h 1408558"/>
                <a:gd name="connsiteX37" fmla="*/ 2731720 w 8434678"/>
                <a:gd name="connsiteY37" fmla="*/ 306865 h 1408558"/>
                <a:gd name="connsiteX38" fmla="*/ 2715947 w 8434678"/>
                <a:gd name="connsiteY38" fmla="*/ 303616 h 1408558"/>
                <a:gd name="connsiteX39" fmla="*/ 2604384 w 8434678"/>
                <a:gd name="connsiteY39" fmla="*/ 303616 h 1408558"/>
                <a:gd name="connsiteX40" fmla="*/ 2577577 w 8434678"/>
                <a:gd name="connsiteY40" fmla="*/ 320743 h 1408558"/>
                <a:gd name="connsiteX41" fmla="*/ 2231448 w 8434678"/>
                <a:gd name="connsiteY41" fmla="*/ 1090985 h 1408558"/>
                <a:gd name="connsiteX42" fmla="*/ 2222039 w 8434678"/>
                <a:gd name="connsiteY42" fmla="*/ 1090985 h 1408558"/>
                <a:gd name="connsiteX43" fmla="*/ 1875910 w 8434678"/>
                <a:gd name="connsiteY43" fmla="*/ 320743 h 1408558"/>
                <a:gd name="connsiteX44" fmla="*/ 1849171 w 8434678"/>
                <a:gd name="connsiteY44" fmla="*/ 303616 h 1408558"/>
                <a:gd name="connsiteX45" fmla="*/ 1737134 w 8434678"/>
                <a:gd name="connsiteY45" fmla="*/ 303616 h 1408558"/>
                <a:gd name="connsiteX46" fmla="*/ 1707077 w 8434678"/>
                <a:gd name="connsiteY46" fmla="*/ 328460 h 1408558"/>
                <a:gd name="connsiteX47" fmla="*/ 1710394 w 8434678"/>
                <a:gd name="connsiteY47" fmla="*/ 344098 h 1408558"/>
                <a:gd name="connsiteX48" fmla="*/ 2190560 w 8434678"/>
                <a:gd name="connsiteY48" fmla="*/ 1391486 h 1408558"/>
                <a:gd name="connsiteX49" fmla="*/ 2690832 w 8434678"/>
                <a:gd name="connsiteY49" fmla="*/ 1392975 h 1408558"/>
                <a:gd name="connsiteX50" fmla="*/ 2790344 w 8434678"/>
                <a:gd name="connsiteY50" fmla="*/ 1392975 h 1408558"/>
                <a:gd name="connsiteX51" fmla="*/ 2826562 w 8434678"/>
                <a:gd name="connsiteY51" fmla="*/ 1369620 h 1408558"/>
                <a:gd name="connsiteX52" fmla="*/ 2920794 w 8434678"/>
                <a:gd name="connsiteY52" fmla="*/ 1156243 h 1408558"/>
                <a:gd name="connsiteX53" fmla="*/ 3435688 w 8434678"/>
                <a:gd name="connsiteY53" fmla="*/ 1156243 h 1408558"/>
                <a:gd name="connsiteX54" fmla="*/ 3533372 w 8434678"/>
                <a:gd name="connsiteY54" fmla="*/ 1369620 h 1408558"/>
                <a:gd name="connsiteX55" fmla="*/ 3569319 w 8434678"/>
                <a:gd name="connsiteY55" fmla="*/ 1392975 h 1408558"/>
                <a:gd name="connsiteX56" fmla="*/ 3668561 w 8434678"/>
                <a:gd name="connsiteY56" fmla="*/ 1392975 h 1408558"/>
                <a:gd name="connsiteX57" fmla="*/ 3698482 w 8434678"/>
                <a:gd name="connsiteY57" fmla="*/ 1368131 h 1408558"/>
                <a:gd name="connsiteX58" fmla="*/ 3695301 w 8434678"/>
                <a:gd name="connsiteY58" fmla="*/ 1352561 h 1408558"/>
                <a:gd name="connsiteX59" fmla="*/ 3216692 w 8434678"/>
                <a:gd name="connsiteY59" fmla="*/ 305173 h 1408558"/>
                <a:gd name="connsiteX60" fmla="*/ 3189885 w 8434678"/>
                <a:gd name="connsiteY60" fmla="*/ 288046 h 1408558"/>
                <a:gd name="connsiteX61" fmla="*/ 3174111 w 8434678"/>
                <a:gd name="connsiteY61" fmla="*/ 288046 h 1408558"/>
                <a:gd name="connsiteX62" fmla="*/ 3147304 w 8434678"/>
                <a:gd name="connsiteY62" fmla="*/ 305173 h 1408558"/>
                <a:gd name="connsiteX63" fmla="*/ 2663956 w 8434678"/>
                <a:gd name="connsiteY63" fmla="*/ 1352561 h 1408558"/>
                <a:gd name="connsiteX64" fmla="*/ 2674991 w 8434678"/>
                <a:gd name="connsiteY64" fmla="*/ 1389726 h 1408558"/>
                <a:gd name="connsiteX65" fmla="*/ 2690764 w 8434678"/>
                <a:gd name="connsiteY65" fmla="*/ 1392975 h 1408558"/>
                <a:gd name="connsiteX66" fmla="*/ 2983751 w 8434678"/>
                <a:gd name="connsiteY66" fmla="*/ 1022476 h 1408558"/>
                <a:gd name="connsiteX67" fmla="*/ 3175668 w 8434678"/>
                <a:gd name="connsiteY67" fmla="*/ 595993 h 1408558"/>
                <a:gd name="connsiteX68" fmla="*/ 3183521 w 8434678"/>
                <a:gd name="connsiteY68" fmla="*/ 595993 h 1408558"/>
                <a:gd name="connsiteX69" fmla="*/ 3376995 w 8434678"/>
                <a:gd name="connsiteY69" fmla="*/ 1022476 h 1408558"/>
                <a:gd name="connsiteX70" fmla="*/ 2983683 w 8434678"/>
                <a:gd name="connsiteY70" fmla="*/ 1022476 h 1408558"/>
                <a:gd name="connsiteX71" fmla="*/ 3358176 w 8434678"/>
                <a:gd name="connsiteY71" fmla="*/ 176077 h 1408558"/>
                <a:gd name="connsiteX72" fmla="*/ 3448212 w 8434678"/>
                <a:gd name="connsiteY72" fmla="*/ 87125 h 1408558"/>
                <a:gd name="connsiteX73" fmla="*/ 3358176 w 8434678"/>
                <a:gd name="connsiteY73" fmla="*/ 0 h 1408558"/>
                <a:gd name="connsiteX74" fmla="*/ 3270239 w 8434678"/>
                <a:gd name="connsiteY74" fmla="*/ 87125 h 1408558"/>
                <a:gd name="connsiteX75" fmla="*/ 3358176 w 8434678"/>
                <a:gd name="connsiteY75" fmla="*/ 176077 h 1408558"/>
                <a:gd name="connsiteX76" fmla="*/ 2997967 w 8434678"/>
                <a:gd name="connsiteY76" fmla="*/ 176077 h 1408558"/>
                <a:gd name="connsiteX77" fmla="*/ 3087732 w 8434678"/>
                <a:gd name="connsiteY77" fmla="*/ 87125 h 1408558"/>
                <a:gd name="connsiteX78" fmla="*/ 2997967 w 8434678"/>
                <a:gd name="connsiteY78" fmla="*/ 0 h 1408558"/>
                <a:gd name="connsiteX79" fmla="*/ 2909760 w 8434678"/>
                <a:gd name="connsiteY79" fmla="*/ 87125 h 1408558"/>
                <a:gd name="connsiteX80" fmla="*/ 2997967 w 8434678"/>
                <a:gd name="connsiteY80" fmla="*/ 176077 h 1408558"/>
                <a:gd name="connsiteX81" fmla="*/ 3809233 w 8434678"/>
                <a:gd name="connsiteY81" fmla="*/ 1284120 h 1408558"/>
                <a:gd name="connsiteX82" fmla="*/ 4147644 w 8434678"/>
                <a:gd name="connsiteY82" fmla="*/ 1408545 h 1408558"/>
                <a:gd name="connsiteX83" fmla="*/ 4498917 w 8434678"/>
                <a:gd name="connsiteY83" fmla="*/ 1114272 h 1408558"/>
                <a:gd name="connsiteX84" fmla="*/ 4160235 w 8434678"/>
                <a:gd name="connsiteY84" fmla="*/ 765842 h 1408558"/>
                <a:gd name="connsiteX85" fmla="*/ 3960465 w 8434678"/>
                <a:gd name="connsiteY85" fmla="*/ 569524 h 1408558"/>
                <a:gd name="connsiteX86" fmla="*/ 4138234 w 8434678"/>
                <a:gd name="connsiteY86" fmla="*/ 429530 h 1408558"/>
                <a:gd name="connsiteX87" fmla="*/ 4350663 w 8434678"/>
                <a:gd name="connsiteY87" fmla="*/ 507312 h 1408558"/>
                <a:gd name="connsiteX88" fmla="*/ 4402383 w 8434678"/>
                <a:gd name="connsiteY88" fmla="*/ 497835 h 1408558"/>
                <a:gd name="connsiteX89" fmla="*/ 4405768 w 8434678"/>
                <a:gd name="connsiteY89" fmla="*/ 491742 h 1408558"/>
                <a:gd name="connsiteX90" fmla="*/ 4445166 w 8434678"/>
                <a:gd name="connsiteY90" fmla="*/ 432644 h 1408558"/>
                <a:gd name="connsiteX91" fmla="*/ 4437788 w 8434678"/>
                <a:gd name="connsiteY91" fmla="*/ 381263 h 1408558"/>
                <a:gd name="connsiteX92" fmla="*/ 4435689 w 8434678"/>
                <a:gd name="connsiteY92" fmla="*/ 379773 h 1408558"/>
                <a:gd name="connsiteX93" fmla="*/ 4144530 w 8434678"/>
                <a:gd name="connsiteY93" fmla="*/ 286421 h 1408558"/>
                <a:gd name="connsiteX94" fmla="*/ 3798469 w 8434678"/>
                <a:gd name="connsiteY94" fmla="*/ 574195 h 1408558"/>
                <a:gd name="connsiteX95" fmla="*/ 4085160 w 8434678"/>
                <a:gd name="connsiteY95" fmla="*/ 904212 h 1408558"/>
                <a:gd name="connsiteX96" fmla="*/ 4322502 w 8434678"/>
                <a:gd name="connsiteY96" fmla="*/ 1121989 h 1408558"/>
                <a:gd name="connsiteX97" fmla="*/ 4144733 w 8434678"/>
                <a:gd name="connsiteY97" fmla="*/ 1266655 h 1408558"/>
                <a:gd name="connsiteX98" fmla="*/ 3893243 w 8434678"/>
                <a:gd name="connsiteY98" fmla="*/ 1159357 h 1408558"/>
                <a:gd name="connsiteX99" fmla="*/ 3842810 w 8434678"/>
                <a:gd name="connsiteY99" fmla="*/ 1166127 h 1408558"/>
                <a:gd name="connsiteX100" fmla="*/ 3839425 w 8434678"/>
                <a:gd name="connsiteY100" fmla="*/ 1171813 h 1408558"/>
                <a:gd name="connsiteX101" fmla="*/ 3798469 w 8434678"/>
                <a:gd name="connsiteY101" fmla="*/ 1234026 h 1408558"/>
                <a:gd name="connsiteX102" fmla="*/ 3802396 w 8434678"/>
                <a:gd name="connsiteY102" fmla="*/ 1280059 h 1408558"/>
                <a:gd name="connsiteX103" fmla="*/ 3807879 w 8434678"/>
                <a:gd name="connsiteY103" fmla="*/ 1283782 h 1408558"/>
                <a:gd name="connsiteX104" fmla="*/ 4705795 w 8434678"/>
                <a:gd name="connsiteY104" fmla="*/ 1354389 h 1408558"/>
                <a:gd name="connsiteX105" fmla="*/ 4743095 w 8434678"/>
                <a:gd name="connsiteY105" fmla="*/ 1391689 h 1408558"/>
                <a:gd name="connsiteX106" fmla="*/ 4835229 w 8434678"/>
                <a:gd name="connsiteY106" fmla="*/ 1391689 h 1408558"/>
                <a:gd name="connsiteX107" fmla="*/ 4872800 w 8434678"/>
                <a:gd name="connsiteY107" fmla="*/ 1354389 h 1408558"/>
                <a:gd name="connsiteX108" fmla="*/ 4872800 w 8434678"/>
                <a:gd name="connsiteY108" fmla="*/ 871583 h 1408558"/>
                <a:gd name="connsiteX109" fmla="*/ 5330965 w 8434678"/>
                <a:gd name="connsiteY109" fmla="*/ 1382076 h 1408558"/>
                <a:gd name="connsiteX110" fmla="*/ 5359330 w 8434678"/>
                <a:gd name="connsiteY110" fmla="*/ 1392975 h 1408558"/>
                <a:gd name="connsiteX111" fmla="*/ 5485379 w 8434678"/>
                <a:gd name="connsiteY111" fmla="*/ 1392975 h 1408558"/>
                <a:gd name="connsiteX112" fmla="*/ 5519227 w 8434678"/>
                <a:gd name="connsiteY112" fmla="*/ 1360617 h 1408558"/>
                <a:gd name="connsiteX113" fmla="*/ 5513472 w 8434678"/>
                <a:gd name="connsiteY113" fmla="*/ 1341662 h 1408558"/>
                <a:gd name="connsiteX114" fmla="*/ 5031953 w 8434678"/>
                <a:gd name="connsiteY114" fmla="*/ 817223 h 1408558"/>
                <a:gd name="connsiteX115" fmla="*/ 5486936 w 8434678"/>
                <a:gd name="connsiteY115" fmla="*/ 358991 h 1408558"/>
                <a:gd name="connsiteX116" fmla="*/ 5493503 w 8434678"/>
                <a:gd name="connsiteY116" fmla="*/ 315462 h 1408558"/>
                <a:gd name="connsiteX117" fmla="*/ 5464867 w 8434678"/>
                <a:gd name="connsiteY117" fmla="*/ 303006 h 1408558"/>
                <a:gd name="connsiteX118" fmla="*/ 5346738 w 8434678"/>
                <a:gd name="connsiteY118" fmla="*/ 303006 h 1408558"/>
                <a:gd name="connsiteX119" fmla="*/ 5315260 w 8434678"/>
                <a:gd name="connsiteY119" fmla="*/ 318576 h 1408558"/>
                <a:gd name="connsiteX120" fmla="*/ 4872868 w 8434678"/>
                <a:gd name="connsiteY120" fmla="*/ 772138 h 1408558"/>
                <a:gd name="connsiteX121" fmla="*/ 4872868 w 8434678"/>
                <a:gd name="connsiteY121" fmla="*/ 340984 h 1408558"/>
                <a:gd name="connsiteX122" fmla="*/ 4835297 w 8434678"/>
                <a:gd name="connsiteY122" fmla="*/ 303683 h 1408558"/>
                <a:gd name="connsiteX123" fmla="*/ 4743908 w 8434678"/>
                <a:gd name="connsiteY123" fmla="*/ 303683 h 1408558"/>
                <a:gd name="connsiteX124" fmla="*/ 4705863 w 8434678"/>
                <a:gd name="connsiteY124" fmla="*/ 340104 h 1408558"/>
                <a:gd name="connsiteX125" fmla="*/ 4705863 w 8434678"/>
                <a:gd name="connsiteY125" fmla="*/ 1354524 h 1408558"/>
                <a:gd name="connsiteX126" fmla="*/ 5986530 w 8434678"/>
                <a:gd name="connsiteY126" fmla="*/ 1361835 h 1408558"/>
                <a:gd name="connsiteX127" fmla="*/ 6016452 w 8434678"/>
                <a:gd name="connsiteY127" fmla="*/ 1392975 h 1408558"/>
                <a:gd name="connsiteX128" fmla="*/ 6120162 w 8434678"/>
                <a:gd name="connsiteY128" fmla="*/ 1392975 h 1408558"/>
                <a:gd name="connsiteX129" fmla="*/ 6150083 w 8434678"/>
                <a:gd name="connsiteY129" fmla="*/ 1361835 h 1408558"/>
                <a:gd name="connsiteX130" fmla="*/ 6150083 w 8434678"/>
                <a:gd name="connsiteY130" fmla="*/ 864136 h 1408558"/>
                <a:gd name="connsiteX131" fmla="*/ 6522884 w 8434678"/>
                <a:gd name="connsiteY131" fmla="*/ 345858 h 1408558"/>
                <a:gd name="connsiteX132" fmla="*/ 6516046 w 8434678"/>
                <a:gd name="connsiteY132" fmla="*/ 305985 h 1408558"/>
                <a:gd name="connsiteX133" fmla="*/ 6497701 w 8434678"/>
                <a:gd name="connsiteY133" fmla="*/ 300772 h 1408558"/>
                <a:gd name="connsiteX134" fmla="*/ 6379843 w 8434678"/>
                <a:gd name="connsiteY134" fmla="*/ 300772 h 1408558"/>
                <a:gd name="connsiteX135" fmla="*/ 6354660 w 8434678"/>
                <a:gd name="connsiteY135" fmla="*/ 314785 h 1408558"/>
                <a:gd name="connsiteX136" fmla="*/ 6071353 w 8434678"/>
                <a:gd name="connsiteY136" fmla="*/ 711415 h 1408558"/>
                <a:gd name="connsiteX137" fmla="*/ 5783308 w 8434678"/>
                <a:gd name="connsiteY137" fmla="*/ 317629 h 1408558"/>
                <a:gd name="connsiteX138" fmla="*/ 5758125 w 8434678"/>
                <a:gd name="connsiteY138" fmla="*/ 303616 h 1408558"/>
                <a:gd name="connsiteX139" fmla="*/ 5641553 w 8434678"/>
                <a:gd name="connsiteY139" fmla="*/ 303616 h 1408558"/>
                <a:gd name="connsiteX140" fmla="*/ 5611361 w 8434678"/>
                <a:gd name="connsiteY140" fmla="*/ 331642 h 1408558"/>
                <a:gd name="connsiteX141" fmla="*/ 5616370 w 8434678"/>
                <a:gd name="connsiteY141" fmla="*/ 348701 h 1408558"/>
                <a:gd name="connsiteX142" fmla="*/ 5984973 w 8434678"/>
                <a:gd name="connsiteY142" fmla="*/ 868536 h 1408558"/>
                <a:gd name="connsiteX143" fmla="*/ 5986530 w 8434678"/>
                <a:gd name="connsiteY143" fmla="*/ 1361903 h 1408558"/>
                <a:gd name="connsiteX144" fmla="*/ 6700382 w 8434678"/>
                <a:gd name="connsiteY144" fmla="*/ 1361835 h 1408558"/>
                <a:gd name="connsiteX145" fmla="*/ 6730303 w 8434678"/>
                <a:gd name="connsiteY145" fmla="*/ 1392975 h 1408558"/>
                <a:gd name="connsiteX146" fmla="*/ 7290553 w 8434678"/>
                <a:gd name="connsiteY146" fmla="*/ 1392975 h 1408558"/>
                <a:gd name="connsiteX147" fmla="*/ 7322031 w 8434678"/>
                <a:gd name="connsiteY147" fmla="*/ 1361835 h 1408558"/>
                <a:gd name="connsiteX148" fmla="*/ 7322031 w 8434678"/>
                <a:gd name="connsiteY148" fmla="*/ 1277554 h 1408558"/>
                <a:gd name="connsiteX149" fmla="*/ 7290553 w 8434678"/>
                <a:gd name="connsiteY149" fmla="*/ 1246482 h 1408558"/>
                <a:gd name="connsiteX150" fmla="*/ 6862310 w 8434678"/>
                <a:gd name="connsiteY150" fmla="*/ 1246482 h 1408558"/>
                <a:gd name="connsiteX151" fmla="*/ 6862310 w 8434678"/>
                <a:gd name="connsiteY151" fmla="*/ 333199 h 1408558"/>
                <a:gd name="connsiteX152" fmla="*/ 6832388 w 8434678"/>
                <a:gd name="connsiteY152" fmla="*/ 302126 h 1408558"/>
                <a:gd name="connsiteX153" fmla="*/ 6728679 w 8434678"/>
                <a:gd name="connsiteY153" fmla="*/ 302126 h 1408558"/>
                <a:gd name="connsiteX154" fmla="*/ 6698757 w 8434678"/>
                <a:gd name="connsiteY154" fmla="*/ 333199 h 1408558"/>
                <a:gd name="connsiteX155" fmla="*/ 6700314 w 8434678"/>
                <a:gd name="connsiteY155" fmla="*/ 1361903 h 1408558"/>
                <a:gd name="connsiteX156" fmla="*/ 7425538 w 8434678"/>
                <a:gd name="connsiteY156" fmla="*/ 1392975 h 1408558"/>
                <a:gd name="connsiteX157" fmla="*/ 7524780 w 8434678"/>
                <a:gd name="connsiteY157" fmla="*/ 1392975 h 1408558"/>
                <a:gd name="connsiteX158" fmla="*/ 7560998 w 8434678"/>
                <a:gd name="connsiteY158" fmla="*/ 1369620 h 1408558"/>
                <a:gd name="connsiteX159" fmla="*/ 7656855 w 8434678"/>
                <a:gd name="connsiteY159" fmla="*/ 1156243 h 1408558"/>
                <a:gd name="connsiteX160" fmla="*/ 8171748 w 8434678"/>
                <a:gd name="connsiteY160" fmla="*/ 1156243 h 1408558"/>
                <a:gd name="connsiteX161" fmla="*/ 8269162 w 8434678"/>
                <a:gd name="connsiteY161" fmla="*/ 1369620 h 1408558"/>
                <a:gd name="connsiteX162" fmla="*/ 8305379 w 8434678"/>
                <a:gd name="connsiteY162" fmla="*/ 1392975 h 1408558"/>
                <a:gd name="connsiteX163" fmla="*/ 8404621 w 8434678"/>
                <a:gd name="connsiteY163" fmla="*/ 1392975 h 1408558"/>
                <a:gd name="connsiteX164" fmla="*/ 8434543 w 8434678"/>
                <a:gd name="connsiteY164" fmla="*/ 1368131 h 1408558"/>
                <a:gd name="connsiteX165" fmla="*/ 8431361 w 8434678"/>
                <a:gd name="connsiteY165" fmla="*/ 1352561 h 1408558"/>
                <a:gd name="connsiteX166" fmla="*/ 7949842 w 8434678"/>
                <a:gd name="connsiteY166" fmla="*/ 305173 h 1408558"/>
                <a:gd name="connsiteX167" fmla="*/ 7922831 w 8434678"/>
                <a:gd name="connsiteY167" fmla="*/ 288046 h 1408558"/>
                <a:gd name="connsiteX168" fmla="*/ 7907058 w 8434678"/>
                <a:gd name="connsiteY168" fmla="*/ 288046 h 1408558"/>
                <a:gd name="connsiteX169" fmla="*/ 7880251 w 8434678"/>
                <a:gd name="connsiteY169" fmla="*/ 305173 h 1408558"/>
                <a:gd name="connsiteX170" fmla="*/ 7397174 w 8434678"/>
                <a:gd name="connsiteY170" fmla="*/ 1352561 h 1408558"/>
                <a:gd name="connsiteX171" fmla="*/ 7408209 w 8434678"/>
                <a:gd name="connsiteY171" fmla="*/ 1389726 h 1408558"/>
                <a:gd name="connsiteX172" fmla="*/ 7423981 w 8434678"/>
                <a:gd name="connsiteY172" fmla="*/ 1392975 h 1408558"/>
                <a:gd name="connsiteX173" fmla="*/ 7716698 w 8434678"/>
                <a:gd name="connsiteY173" fmla="*/ 1022476 h 1408558"/>
                <a:gd name="connsiteX174" fmla="*/ 7908615 w 8434678"/>
                <a:gd name="connsiteY174" fmla="*/ 595993 h 1408558"/>
                <a:gd name="connsiteX175" fmla="*/ 7916739 w 8434678"/>
                <a:gd name="connsiteY175" fmla="*/ 595993 h 1408558"/>
                <a:gd name="connsiteX176" fmla="*/ 8110213 w 8434678"/>
                <a:gd name="connsiteY176" fmla="*/ 1022476 h 1408558"/>
                <a:gd name="connsiteX177" fmla="*/ 7716630 w 8434678"/>
                <a:gd name="connsiteY177" fmla="*/ 1022476 h 1408558"/>
                <a:gd name="connsiteX178" fmla="*/ 8091326 w 8434678"/>
                <a:gd name="connsiteY178" fmla="*/ 176077 h 1408558"/>
                <a:gd name="connsiteX179" fmla="*/ 8180887 w 8434678"/>
                <a:gd name="connsiteY179" fmla="*/ 87125 h 1408558"/>
                <a:gd name="connsiteX180" fmla="*/ 8091123 w 8434678"/>
                <a:gd name="connsiteY180" fmla="*/ 0 h 1408558"/>
                <a:gd name="connsiteX181" fmla="*/ 8002915 w 8434678"/>
                <a:gd name="connsiteY181" fmla="*/ 87125 h 1408558"/>
                <a:gd name="connsiteX182" fmla="*/ 8091123 w 8434678"/>
                <a:gd name="connsiteY182" fmla="*/ 176077 h 1408558"/>
                <a:gd name="connsiteX183" fmla="*/ 7730914 w 8434678"/>
                <a:gd name="connsiteY183" fmla="*/ 176077 h 1408558"/>
                <a:gd name="connsiteX184" fmla="*/ 7820475 w 8434678"/>
                <a:gd name="connsiteY184" fmla="*/ 87125 h 1408558"/>
                <a:gd name="connsiteX185" fmla="*/ 7730914 w 8434678"/>
                <a:gd name="connsiteY185" fmla="*/ 0 h 1408558"/>
                <a:gd name="connsiteX186" fmla="*/ 7642706 w 8434678"/>
                <a:gd name="connsiteY186" fmla="*/ 87125 h 1408558"/>
                <a:gd name="connsiteX187" fmla="*/ 7730914 w 8434678"/>
                <a:gd name="connsiteY187" fmla="*/ 176077 h 14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8434678" h="1408558">
                  <a:moveTo>
                    <a:pt x="4936" y="1294681"/>
                  </a:moveTo>
                  <a:cubicBezTo>
                    <a:pt x="62477" y="1367183"/>
                    <a:pt x="150820" y="1409290"/>
                    <a:pt x="244037" y="1408545"/>
                  </a:cubicBezTo>
                  <a:cubicBezTo>
                    <a:pt x="428440" y="1408545"/>
                    <a:pt x="566878" y="1284120"/>
                    <a:pt x="566878" y="1066343"/>
                  </a:cubicBezTo>
                  <a:lnTo>
                    <a:pt x="566878" y="333131"/>
                  </a:lnTo>
                  <a:cubicBezTo>
                    <a:pt x="566878" y="316546"/>
                    <a:pt x="553745" y="302871"/>
                    <a:pt x="537024" y="302059"/>
                  </a:cubicBezTo>
                  <a:lnTo>
                    <a:pt x="433179" y="302059"/>
                  </a:lnTo>
                  <a:cubicBezTo>
                    <a:pt x="416458" y="302871"/>
                    <a:pt x="403258" y="316546"/>
                    <a:pt x="403325" y="333131"/>
                  </a:cubicBezTo>
                  <a:lnTo>
                    <a:pt x="403325" y="1069119"/>
                  </a:lnTo>
                  <a:cubicBezTo>
                    <a:pt x="403325" y="1206000"/>
                    <a:pt x="321481" y="1265098"/>
                    <a:pt x="244105" y="1265098"/>
                  </a:cubicBezTo>
                  <a:cubicBezTo>
                    <a:pt x="193536" y="1262255"/>
                    <a:pt x="146555" y="1238155"/>
                    <a:pt x="115145" y="1198824"/>
                  </a:cubicBezTo>
                  <a:cubicBezTo>
                    <a:pt x="105667" y="1184472"/>
                    <a:pt x="86171" y="1180411"/>
                    <a:pt x="71616" y="1189820"/>
                  </a:cubicBezTo>
                  <a:cubicBezTo>
                    <a:pt x="69044" y="1191445"/>
                    <a:pt x="66810" y="1193476"/>
                    <a:pt x="64847" y="1195777"/>
                  </a:cubicBezTo>
                  <a:lnTo>
                    <a:pt x="8185" y="1255824"/>
                  </a:lnTo>
                  <a:cubicBezTo>
                    <a:pt x="-1427" y="1266655"/>
                    <a:pt x="-2714" y="1282496"/>
                    <a:pt x="5071" y="1294681"/>
                  </a:cubicBezTo>
                  <a:moveTo>
                    <a:pt x="1079944" y="1363392"/>
                  </a:moveTo>
                  <a:cubicBezTo>
                    <a:pt x="1079944" y="1380587"/>
                    <a:pt x="1094025" y="1394532"/>
                    <a:pt x="1111423" y="1394532"/>
                  </a:cubicBezTo>
                  <a:lnTo>
                    <a:pt x="1215268" y="1394532"/>
                  </a:lnTo>
                  <a:cubicBezTo>
                    <a:pt x="1232666" y="1394532"/>
                    <a:pt x="1246746" y="1380587"/>
                    <a:pt x="1246746" y="1363392"/>
                  </a:cubicBezTo>
                  <a:lnTo>
                    <a:pt x="1246746" y="865693"/>
                  </a:lnTo>
                  <a:lnTo>
                    <a:pt x="1616771" y="348701"/>
                  </a:lnTo>
                  <a:cubicBezTo>
                    <a:pt x="1625775" y="335433"/>
                    <a:pt x="1622255" y="317493"/>
                    <a:pt x="1608919" y="308557"/>
                  </a:cubicBezTo>
                  <a:cubicBezTo>
                    <a:pt x="1603841" y="305173"/>
                    <a:pt x="1597749" y="303413"/>
                    <a:pt x="1591588" y="303616"/>
                  </a:cubicBezTo>
                  <a:lnTo>
                    <a:pt x="1473256" y="303616"/>
                  </a:lnTo>
                  <a:cubicBezTo>
                    <a:pt x="1463170" y="304360"/>
                    <a:pt x="1453963" y="309505"/>
                    <a:pt x="1448073" y="317629"/>
                  </a:cubicBezTo>
                  <a:lnTo>
                    <a:pt x="1164293" y="714258"/>
                  </a:lnTo>
                  <a:lnTo>
                    <a:pt x="878278" y="317629"/>
                  </a:lnTo>
                  <a:cubicBezTo>
                    <a:pt x="872660" y="309167"/>
                    <a:pt x="863318" y="303954"/>
                    <a:pt x="853096" y="303616"/>
                  </a:cubicBezTo>
                  <a:lnTo>
                    <a:pt x="736659" y="303616"/>
                  </a:lnTo>
                  <a:cubicBezTo>
                    <a:pt x="720480" y="303074"/>
                    <a:pt x="707008" y="315665"/>
                    <a:pt x="706467" y="331642"/>
                  </a:cubicBezTo>
                  <a:cubicBezTo>
                    <a:pt x="706264" y="337734"/>
                    <a:pt x="708024" y="343691"/>
                    <a:pt x="711476" y="348701"/>
                  </a:cubicBezTo>
                  <a:lnTo>
                    <a:pt x="1079944" y="868536"/>
                  </a:lnTo>
                  <a:lnTo>
                    <a:pt x="1079944" y="1363460"/>
                  </a:lnTo>
                  <a:close/>
                  <a:moveTo>
                    <a:pt x="2190628" y="1391418"/>
                  </a:moveTo>
                  <a:cubicBezTo>
                    <a:pt x="2195773" y="1401505"/>
                    <a:pt x="2205995" y="1408004"/>
                    <a:pt x="2217368" y="1408545"/>
                  </a:cubicBezTo>
                  <a:lnTo>
                    <a:pt x="2234021" y="1408545"/>
                  </a:lnTo>
                  <a:cubicBezTo>
                    <a:pt x="2245394" y="1408071"/>
                    <a:pt x="2255684" y="1401505"/>
                    <a:pt x="2260761" y="1391418"/>
                  </a:cubicBezTo>
                  <a:lnTo>
                    <a:pt x="2742754" y="344030"/>
                  </a:lnTo>
                  <a:cubicBezTo>
                    <a:pt x="2750133" y="330762"/>
                    <a:pt x="2745124" y="314108"/>
                    <a:pt x="2731720" y="306865"/>
                  </a:cubicBezTo>
                  <a:cubicBezTo>
                    <a:pt x="2726981" y="304225"/>
                    <a:pt x="2721498" y="303074"/>
                    <a:pt x="2715947" y="303616"/>
                  </a:cubicBezTo>
                  <a:lnTo>
                    <a:pt x="2604384" y="303616"/>
                  </a:lnTo>
                  <a:cubicBezTo>
                    <a:pt x="2592740" y="303480"/>
                    <a:pt x="2582248" y="310250"/>
                    <a:pt x="2577577" y="320743"/>
                  </a:cubicBezTo>
                  <a:lnTo>
                    <a:pt x="2231448" y="1090985"/>
                  </a:lnTo>
                  <a:lnTo>
                    <a:pt x="2222039" y="1090985"/>
                  </a:lnTo>
                  <a:lnTo>
                    <a:pt x="1875910" y="320743"/>
                  </a:lnTo>
                  <a:cubicBezTo>
                    <a:pt x="1870766" y="310656"/>
                    <a:pt x="1860543" y="304157"/>
                    <a:pt x="1849171" y="303616"/>
                  </a:cubicBezTo>
                  <a:lnTo>
                    <a:pt x="1737134" y="303616"/>
                  </a:lnTo>
                  <a:cubicBezTo>
                    <a:pt x="1721903" y="302262"/>
                    <a:pt x="1708431" y="313364"/>
                    <a:pt x="1707077" y="328460"/>
                  </a:cubicBezTo>
                  <a:cubicBezTo>
                    <a:pt x="1706603" y="333876"/>
                    <a:pt x="1707754" y="339291"/>
                    <a:pt x="1710394" y="344098"/>
                  </a:cubicBezTo>
                  <a:lnTo>
                    <a:pt x="2190560" y="1391486"/>
                  </a:lnTo>
                  <a:close/>
                  <a:moveTo>
                    <a:pt x="2690832" y="1392975"/>
                  </a:moveTo>
                  <a:lnTo>
                    <a:pt x="2790344" y="1392975"/>
                  </a:lnTo>
                  <a:cubicBezTo>
                    <a:pt x="2806118" y="1392840"/>
                    <a:pt x="2819995" y="1383701"/>
                    <a:pt x="2826562" y="1369620"/>
                  </a:cubicBezTo>
                  <a:cubicBezTo>
                    <a:pt x="2858040" y="1297727"/>
                    <a:pt x="2889586" y="1227798"/>
                    <a:pt x="2920794" y="1156243"/>
                  </a:cubicBezTo>
                  <a:lnTo>
                    <a:pt x="3435688" y="1156243"/>
                  </a:lnTo>
                  <a:lnTo>
                    <a:pt x="3533372" y="1369620"/>
                  </a:lnTo>
                  <a:cubicBezTo>
                    <a:pt x="3538856" y="1384378"/>
                    <a:pt x="3553614" y="1393787"/>
                    <a:pt x="3569319" y="1392975"/>
                  </a:cubicBezTo>
                  <a:lnTo>
                    <a:pt x="3668561" y="1392975"/>
                  </a:lnTo>
                  <a:cubicBezTo>
                    <a:pt x="3683793" y="1394329"/>
                    <a:pt x="3697196" y="1383227"/>
                    <a:pt x="3698482" y="1368131"/>
                  </a:cubicBezTo>
                  <a:cubicBezTo>
                    <a:pt x="3699024" y="1362715"/>
                    <a:pt x="3697941" y="1357300"/>
                    <a:pt x="3695301" y="1352561"/>
                  </a:cubicBezTo>
                  <a:lnTo>
                    <a:pt x="3216692" y="305173"/>
                  </a:lnTo>
                  <a:cubicBezTo>
                    <a:pt x="3210938" y="295763"/>
                    <a:pt x="3200919" y="289467"/>
                    <a:pt x="3189885" y="288046"/>
                  </a:cubicBezTo>
                  <a:lnTo>
                    <a:pt x="3174111" y="288046"/>
                  </a:lnTo>
                  <a:cubicBezTo>
                    <a:pt x="3163077" y="289467"/>
                    <a:pt x="3153126" y="295763"/>
                    <a:pt x="3147304" y="305173"/>
                  </a:cubicBezTo>
                  <a:lnTo>
                    <a:pt x="2663956" y="1352561"/>
                  </a:lnTo>
                  <a:cubicBezTo>
                    <a:pt x="2656578" y="1365829"/>
                    <a:pt x="2661587" y="1382415"/>
                    <a:pt x="2674991" y="1389726"/>
                  </a:cubicBezTo>
                  <a:cubicBezTo>
                    <a:pt x="2680000" y="1392298"/>
                    <a:pt x="2685213" y="1393449"/>
                    <a:pt x="2690764" y="1392975"/>
                  </a:cubicBezTo>
                  <a:moveTo>
                    <a:pt x="2983751" y="1022476"/>
                  </a:moveTo>
                  <a:lnTo>
                    <a:pt x="3175668" y="595993"/>
                  </a:lnTo>
                  <a:lnTo>
                    <a:pt x="3183521" y="595993"/>
                  </a:lnTo>
                  <a:lnTo>
                    <a:pt x="3376995" y="1022476"/>
                  </a:lnTo>
                  <a:lnTo>
                    <a:pt x="2983683" y="1022476"/>
                  </a:lnTo>
                  <a:close/>
                  <a:moveTo>
                    <a:pt x="3358176" y="176077"/>
                  </a:moveTo>
                  <a:cubicBezTo>
                    <a:pt x="3407526" y="175400"/>
                    <a:pt x="3447467" y="136001"/>
                    <a:pt x="3448212" y="87125"/>
                  </a:cubicBezTo>
                  <a:cubicBezTo>
                    <a:pt x="3447399" y="38655"/>
                    <a:pt x="3407255" y="-135"/>
                    <a:pt x="3358176" y="0"/>
                  </a:cubicBezTo>
                  <a:cubicBezTo>
                    <a:pt x="3309638" y="0"/>
                    <a:pt x="3270239" y="38993"/>
                    <a:pt x="3270239" y="87125"/>
                  </a:cubicBezTo>
                  <a:cubicBezTo>
                    <a:pt x="3269969" y="135595"/>
                    <a:pt x="3309097" y="175197"/>
                    <a:pt x="3358176" y="176077"/>
                  </a:cubicBezTo>
                  <a:moveTo>
                    <a:pt x="2997967" y="176077"/>
                  </a:moveTo>
                  <a:cubicBezTo>
                    <a:pt x="3047317" y="175400"/>
                    <a:pt x="3087258" y="135933"/>
                    <a:pt x="3087732" y="87125"/>
                  </a:cubicBezTo>
                  <a:cubicBezTo>
                    <a:pt x="3086919" y="38722"/>
                    <a:pt x="3047047" y="-135"/>
                    <a:pt x="2997967" y="0"/>
                  </a:cubicBezTo>
                  <a:cubicBezTo>
                    <a:pt x="2949362" y="0"/>
                    <a:pt x="2909760" y="38993"/>
                    <a:pt x="2909760" y="87125"/>
                  </a:cubicBezTo>
                  <a:cubicBezTo>
                    <a:pt x="2909760" y="135256"/>
                    <a:pt x="2948888" y="175197"/>
                    <a:pt x="2997967" y="176077"/>
                  </a:cubicBezTo>
                  <a:moveTo>
                    <a:pt x="3809233" y="1284120"/>
                  </a:moveTo>
                  <a:cubicBezTo>
                    <a:pt x="3902720" y="1365152"/>
                    <a:pt x="4023219" y="1409425"/>
                    <a:pt x="4147644" y="1408545"/>
                  </a:cubicBezTo>
                  <a:cubicBezTo>
                    <a:pt x="4352152" y="1408545"/>
                    <a:pt x="4498917" y="1276065"/>
                    <a:pt x="4498917" y="1114272"/>
                  </a:cubicBezTo>
                  <a:cubicBezTo>
                    <a:pt x="4498917" y="924521"/>
                    <a:pt x="4341389" y="838953"/>
                    <a:pt x="4160235" y="765842"/>
                  </a:cubicBezTo>
                  <a:cubicBezTo>
                    <a:pt x="4029718" y="712633"/>
                    <a:pt x="3960465" y="658206"/>
                    <a:pt x="3960465" y="569524"/>
                  </a:cubicBezTo>
                  <a:cubicBezTo>
                    <a:pt x="3960465" y="511983"/>
                    <a:pt x="4006160" y="429530"/>
                    <a:pt x="4138234" y="429530"/>
                  </a:cubicBezTo>
                  <a:cubicBezTo>
                    <a:pt x="4229623" y="429530"/>
                    <a:pt x="4339629" y="501084"/>
                    <a:pt x="4350663" y="507312"/>
                  </a:cubicBezTo>
                  <a:cubicBezTo>
                    <a:pt x="4367452" y="518820"/>
                    <a:pt x="4390807" y="514556"/>
                    <a:pt x="4402383" y="497835"/>
                  </a:cubicBezTo>
                  <a:cubicBezTo>
                    <a:pt x="4403669" y="495939"/>
                    <a:pt x="4404752" y="493908"/>
                    <a:pt x="4405768" y="491742"/>
                  </a:cubicBezTo>
                  <a:lnTo>
                    <a:pt x="4445166" y="432644"/>
                  </a:lnTo>
                  <a:cubicBezTo>
                    <a:pt x="4457487" y="416464"/>
                    <a:pt x="4454102" y="393448"/>
                    <a:pt x="4437788" y="381263"/>
                  </a:cubicBezTo>
                  <a:cubicBezTo>
                    <a:pt x="4436975" y="380721"/>
                    <a:pt x="4436231" y="380247"/>
                    <a:pt x="4435689" y="379773"/>
                  </a:cubicBezTo>
                  <a:cubicBezTo>
                    <a:pt x="4349851" y="321217"/>
                    <a:pt x="4248781" y="288790"/>
                    <a:pt x="4144530" y="286421"/>
                  </a:cubicBezTo>
                  <a:cubicBezTo>
                    <a:pt x="3892769" y="286421"/>
                    <a:pt x="3798469" y="452885"/>
                    <a:pt x="3798469" y="574195"/>
                  </a:cubicBezTo>
                  <a:cubicBezTo>
                    <a:pt x="3798469" y="754943"/>
                    <a:pt x="3924248" y="837396"/>
                    <a:pt x="4085160" y="904212"/>
                  </a:cubicBezTo>
                  <a:cubicBezTo>
                    <a:pt x="4240861" y="967981"/>
                    <a:pt x="4322502" y="1028637"/>
                    <a:pt x="4322502" y="1121989"/>
                  </a:cubicBezTo>
                  <a:cubicBezTo>
                    <a:pt x="4322502" y="1201329"/>
                    <a:pt x="4253452" y="1266655"/>
                    <a:pt x="4144733" y="1266655"/>
                  </a:cubicBezTo>
                  <a:cubicBezTo>
                    <a:pt x="4023693" y="1266655"/>
                    <a:pt x="3902382" y="1167142"/>
                    <a:pt x="3893243" y="1159357"/>
                  </a:cubicBezTo>
                  <a:cubicBezTo>
                    <a:pt x="3877470" y="1147510"/>
                    <a:pt x="3854927" y="1150557"/>
                    <a:pt x="3842810" y="1166127"/>
                  </a:cubicBezTo>
                  <a:cubicBezTo>
                    <a:pt x="3841524" y="1167887"/>
                    <a:pt x="3840170" y="1169782"/>
                    <a:pt x="3839425" y="1171813"/>
                  </a:cubicBezTo>
                  <a:cubicBezTo>
                    <a:pt x="3825277" y="1192054"/>
                    <a:pt x="3812617" y="1215342"/>
                    <a:pt x="3798469" y="1234026"/>
                  </a:cubicBezTo>
                  <a:cubicBezTo>
                    <a:pt x="3786622" y="1247768"/>
                    <a:pt x="3788518" y="1268415"/>
                    <a:pt x="3802396" y="1280059"/>
                  </a:cubicBezTo>
                  <a:cubicBezTo>
                    <a:pt x="3803952" y="1281480"/>
                    <a:pt x="3805780" y="1282699"/>
                    <a:pt x="3807879" y="1283782"/>
                  </a:cubicBezTo>
                  <a:moveTo>
                    <a:pt x="4705795" y="1354389"/>
                  </a:moveTo>
                  <a:cubicBezTo>
                    <a:pt x="4705524" y="1374833"/>
                    <a:pt x="4722313" y="1391554"/>
                    <a:pt x="4743095" y="1391689"/>
                  </a:cubicBezTo>
                  <a:lnTo>
                    <a:pt x="4835229" y="1391689"/>
                  </a:lnTo>
                  <a:cubicBezTo>
                    <a:pt x="4855944" y="1391350"/>
                    <a:pt x="4872529" y="1374833"/>
                    <a:pt x="4872800" y="1354389"/>
                  </a:cubicBezTo>
                  <a:lnTo>
                    <a:pt x="4872800" y="871583"/>
                  </a:lnTo>
                  <a:lnTo>
                    <a:pt x="5330965" y="1382076"/>
                  </a:lnTo>
                  <a:cubicBezTo>
                    <a:pt x="5338344" y="1389929"/>
                    <a:pt x="5348837" y="1393923"/>
                    <a:pt x="5359330" y="1392975"/>
                  </a:cubicBezTo>
                  <a:lnTo>
                    <a:pt x="5485379" y="1392975"/>
                  </a:lnTo>
                  <a:cubicBezTo>
                    <a:pt x="5503724" y="1393314"/>
                    <a:pt x="5518956" y="1378827"/>
                    <a:pt x="5519227" y="1360617"/>
                  </a:cubicBezTo>
                  <a:cubicBezTo>
                    <a:pt x="5519227" y="1353847"/>
                    <a:pt x="5517399" y="1347280"/>
                    <a:pt x="5513472" y="1341662"/>
                  </a:cubicBezTo>
                  <a:lnTo>
                    <a:pt x="5031953" y="817223"/>
                  </a:lnTo>
                  <a:lnTo>
                    <a:pt x="5486936" y="358991"/>
                  </a:lnTo>
                  <a:cubicBezTo>
                    <a:pt x="5500881" y="348836"/>
                    <a:pt x="5503724" y="329340"/>
                    <a:pt x="5493503" y="315462"/>
                  </a:cubicBezTo>
                  <a:cubicBezTo>
                    <a:pt x="5486936" y="306527"/>
                    <a:pt x="5475901" y="301788"/>
                    <a:pt x="5464867" y="303006"/>
                  </a:cubicBezTo>
                  <a:lnTo>
                    <a:pt x="5346738" y="303006"/>
                  </a:lnTo>
                  <a:cubicBezTo>
                    <a:pt x="5334418" y="303142"/>
                    <a:pt x="5322842" y="308896"/>
                    <a:pt x="5315260" y="318576"/>
                  </a:cubicBezTo>
                  <a:lnTo>
                    <a:pt x="4872868" y="772138"/>
                  </a:lnTo>
                  <a:lnTo>
                    <a:pt x="4872868" y="340984"/>
                  </a:lnTo>
                  <a:cubicBezTo>
                    <a:pt x="4872597" y="320472"/>
                    <a:pt x="4856079" y="303954"/>
                    <a:pt x="4835297" y="303683"/>
                  </a:cubicBezTo>
                  <a:lnTo>
                    <a:pt x="4743908" y="303683"/>
                  </a:lnTo>
                  <a:cubicBezTo>
                    <a:pt x="4723193" y="303345"/>
                    <a:pt x="4706134" y="319592"/>
                    <a:pt x="4705863" y="340104"/>
                  </a:cubicBezTo>
                  <a:lnTo>
                    <a:pt x="4705863" y="1354524"/>
                  </a:lnTo>
                  <a:close/>
                  <a:moveTo>
                    <a:pt x="5986530" y="1361835"/>
                  </a:moveTo>
                  <a:cubicBezTo>
                    <a:pt x="5986530" y="1378421"/>
                    <a:pt x="5999663" y="1392095"/>
                    <a:pt x="6016452" y="1392975"/>
                  </a:cubicBezTo>
                  <a:lnTo>
                    <a:pt x="6120162" y="1392975"/>
                  </a:lnTo>
                  <a:cubicBezTo>
                    <a:pt x="6136950" y="1392163"/>
                    <a:pt x="6150083" y="1378421"/>
                    <a:pt x="6150083" y="1361835"/>
                  </a:cubicBezTo>
                  <a:lnTo>
                    <a:pt x="6150083" y="864136"/>
                  </a:lnTo>
                  <a:lnTo>
                    <a:pt x="6522884" y="345858"/>
                  </a:lnTo>
                  <a:cubicBezTo>
                    <a:pt x="6532090" y="332928"/>
                    <a:pt x="6528908" y="315124"/>
                    <a:pt x="6516046" y="305985"/>
                  </a:cubicBezTo>
                  <a:cubicBezTo>
                    <a:pt x="6510563" y="302262"/>
                    <a:pt x="6504200" y="300434"/>
                    <a:pt x="6497701" y="300772"/>
                  </a:cubicBezTo>
                  <a:lnTo>
                    <a:pt x="6379843" y="300772"/>
                  </a:lnTo>
                  <a:cubicBezTo>
                    <a:pt x="6369621" y="301517"/>
                    <a:pt x="6360414" y="306662"/>
                    <a:pt x="6354660" y="314785"/>
                  </a:cubicBezTo>
                  <a:lnTo>
                    <a:pt x="6071353" y="711415"/>
                  </a:lnTo>
                  <a:lnTo>
                    <a:pt x="5783308" y="317629"/>
                  </a:lnTo>
                  <a:cubicBezTo>
                    <a:pt x="5777554" y="309167"/>
                    <a:pt x="5768076" y="303954"/>
                    <a:pt x="5758125" y="303616"/>
                  </a:cubicBezTo>
                  <a:lnTo>
                    <a:pt x="5641553" y="303616"/>
                  </a:lnTo>
                  <a:cubicBezTo>
                    <a:pt x="5625509" y="303074"/>
                    <a:pt x="5611902" y="315665"/>
                    <a:pt x="5611361" y="331642"/>
                  </a:cubicBezTo>
                  <a:cubicBezTo>
                    <a:pt x="5611361" y="337734"/>
                    <a:pt x="5612918" y="343691"/>
                    <a:pt x="5616370" y="348701"/>
                  </a:cubicBezTo>
                  <a:lnTo>
                    <a:pt x="5984973" y="868536"/>
                  </a:lnTo>
                  <a:lnTo>
                    <a:pt x="5986530" y="1361903"/>
                  </a:lnTo>
                  <a:close/>
                  <a:moveTo>
                    <a:pt x="6700382" y="1361835"/>
                  </a:moveTo>
                  <a:cubicBezTo>
                    <a:pt x="6700382" y="1378421"/>
                    <a:pt x="6713515" y="1392095"/>
                    <a:pt x="6730303" y="1392975"/>
                  </a:cubicBezTo>
                  <a:lnTo>
                    <a:pt x="7290553" y="1392975"/>
                  </a:lnTo>
                  <a:cubicBezTo>
                    <a:pt x="7307883" y="1392975"/>
                    <a:pt x="7322031" y="1379030"/>
                    <a:pt x="7322031" y="1361835"/>
                  </a:cubicBezTo>
                  <a:lnTo>
                    <a:pt x="7322031" y="1277554"/>
                  </a:lnTo>
                  <a:cubicBezTo>
                    <a:pt x="7322031" y="1260427"/>
                    <a:pt x="7307883" y="1246482"/>
                    <a:pt x="7290553" y="1246482"/>
                  </a:cubicBezTo>
                  <a:lnTo>
                    <a:pt x="6862310" y="1246482"/>
                  </a:lnTo>
                  <a:lnTo>
                    <a:pt x="6862310" y="333199"/>
                  </a:lnTo>
                  <a:cubicBezTo>
                    <a:pt x="6862310" y="316613"/>
                    <a:pt x="6849177" y="302939"/>
                    <a:pt x="6832388" y="302126"/>
                  </a:cubicBezTo>
                  <a:lnTo>
                    <a:pt x="6728679" y="302126"/>
                  </a:lnTo>
                  <a:cubicBezTo>
                    <a:pt x="6711890" y="302939"/>
                    <a:pt x="6698757" y="316613"/>
                    <a:pt x="6698757" y="333199"/>
                  </a:cubicBezTo>
                  <a:lnTo>
                    <a:pt x="6700314" y="1361903"/>
                  </a:lnTo>
                  <a:close/>
                  <a:moveTo>
                    <a:pt x="7425538" y="1392975"/>
                  </a:moveTo>
                  <a:lnTo>
                    <a:pt x="7524780" y="1392975"/>
                  </a:lnTo>
                  <a:cubicBezTo>
                    <a:pt x="7540553" y="1392975"/>
                    <a:pt x="7554431" y="1383769"/>
                    <a:pt x="7560998" y="1369620"/>
                  </a:cubicBezTo>
                  <a:cubicBezTo>
                    <a:pt x="7592273" y="1297727"/>
                    <a:pt x="7625308" y="1227798"/>
                    <a:pt x="7656855" y="1156243"/>
                  </a:cubicBezTo>
                  <a:lnTo>
                    <a:pt x="8171748" y="1156243"/>
                  </a:lnTo>
                  <a:lnTo>
                    <a:pt x="8269162" y="1369620"/>
                  </a:lnTo>
                  <a:cubicBezTo>
                    <a:pt x="8274916" y="1384378"/>
                    <a:pt x="8289403" y="1393787"/>
                    <a:pt x="8305379" y="1392975"/>
                  </a:cubicBezTo>
                  <a:lnTo>
                    <a:pt x="8404621" y="1392975"/>
                  </a:lnTo>
                  <a:cubicBezTo>
                    <a:pt x="8419853" y="1394329"/>
                    <a:pt x="8433257" y="1383227"/>
                    <a:pt x="8434543" y="1368131"/>
                  </a:cubicBezTo>
                  <a:cubicBezTo>
                    <a:pt x="8435084" y="1362715"/>
                    <a:pt x="8434001" y="1357300"/>
                    <a:pt x="8431361" y="1352561"/>
                  </a:cubicBezTo>
                  <a:lnTo>
                    <a:pt x="7949842" y="305173"/>
                  </a:lnTo>
                  <a:cubicBezTo>
                    <a:pt x="7943817" y="295695"/>
                    <a:pt x="7933798" y="289467"/>
                    <a:pt x="7922831" y="288046"/>
                  </a:cubicBezTo>
                  <a:lnTo>
                    <a:pt x="7907058" y="288046"/>
                  </a:lnTo>
                  <a:cubicBezTo>
                    <a:pt x="7896024" y="289467"/>
                    <a:pt x="7886073" y="295763"/>
                    <a:pt x="7880251" y="305173"/>
                  </a:cubicBezTo>
                  <a:lnTo>
                    <a:pt x="7397174" y="1352561"/>
                  </a:lnTo>
                  <a:cubicBezTo>
                    <a:pt x="7389795" y="1365829"/>
                    <a:pt x="7394804" y="1382415"/>
                    <a:pt x="7408209" y="1389726"/>
                  </a:cubicBezTo>
                  <a:cubicBezTo>
                    <a:pt x="7413218" y="1392298"/>
                    <a:pt x="7418431" y="1393449"/>
                    <a:pt x="7423981" y="1392975"/>
                  </a:cubicBezTo>
                  <a:moveTo>
                    <a:pt x="7716698" y="1022476"/>
                  </a:moveTo>
                  <a:lnTo>
                    <a:pt x="7908615" y="595993"/>
                  </a:lnTo>
                  <a:lnTo>
                    <a:pt x="7916739" y="595993"/>
                  </a:lnTo>
                  <a:lnTo>
                    <a:pt x="8110213" y="1022476"/>
                  </a:lnTo>
                  <a:lnTo>
                    <a:pt x="7716630" y="1022476"/>
                  </a:lnTo>
                  <a:close/>
                  <a:moveTo>
                    <a:pt x="8091326" y="176077"/>
                  </a:moveTo>
                  <a:cubicBezTo>
                    <a:pt x="8140676" y="175265"/>
                    <a:pt x="8180346" y="135798"/>
                    <a:pt x="8180887" y="87125"/>
                  </a:cubicBezTo>
                  <a:cubicBezTo>
                    <a:pt x="8180075" y="38722"/>
                    <a:pt x="8140203" y="-135"/>
                    <a:pt x="8091123" y="0"/>
                  </a:cubicBezTo>
                  <a:cubicBezTo>
                    <a:pt x="8042517" y="0"/>
                    <a:pt x="8002915" y="38993"/>
                    <a:pt x="8002915" y="87125"/>
                  </a:cubicBezTo>
                  <a:cubicBezTo>
                    <a:pt x="8002915" y="135256"/>
                    <a:pt x="8042044" y="175197"/>
                    <a:pt x="8091123" y="176077"/>
                  </a:cubicBezTo>
                  <a:moveTo>
                    <a:pt x="7730914" y="176077"/>
                  </a:moveTo>
                  <a:cubicBezTo>
                    <a:pt x="7780264" y="175400"/>
                    <a:pt x="7819934" y="135933"/>
                    <a:pt x="7820475" y="87125"/>
                  </a:cubicBezTo>
                  <a:cubicBezTo>
                    <a:pt x="7819934" y="38722"/>
                    <a:pt x="7779790" y="-135"/>
                    <a:pt x="7730914" y="0"/>
                  </a:cubicBezTo>
                  <a:cubicBezTo>
                    <a:pt x="7682309" y="0"/>
                    <a:pt x="7642706" y="38993"/>
                    <a:pt x="7642706" y="87125"/>
                  </a:cubicBezTo>
                  <a:cubicBezTo>
                    <a:pt x="7642706" y="135256"/>
                    <a:pt x="7681834" y="175197"/>
                    <a:pt x="7730914" y="176077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</p:spTree>
    <p:extLst>
      <p:ext uri="{BB962C8B-B14F-4D97-AF65-F5344CB8AC3E}">
        <p14:creationId xmlns:p14="http://schemas.microsoft.com/office/powerpoint/2010/main" val="250686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8F43DD-69E6-CC9F-64D6-9D492FCC6D2A}"/>
              </a:ext>
            </a:extLst>
          </p:cNvPr>
          <p:cNvSpPr txBox="1"/>
          <p:nvPr/>
        </p:nvSpPr>
        <p:spPr>
          <a:xfrm>
            <a:off x="2737080" y="604128"/>
            <a:ext cx="2054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900" i="1" dirty="0">
                <a:solidFill>
                  <a:srgbClr val="3F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”Osallistuva TKI-toiminta / Joukkuepelien TKI-ohjelma”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45DA1E-C8B8-46F7-9DBC-4642B832517D}"/>
              </a:ext>
            </a:extLst>
          </p:cNvPr>
          <p:cNvSpPr txBox="1"/>
          <p:nvPr/>
        </p:nvSpPr>
        <p:spPr>
          <a:xfrm>
            <a:off x="296206" y="1016441"/>
            <a:ext cx="2564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dirty="0">
                <a:solidFill>
                  <a:srgbClr val="3F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”Suhteellinen energiavaje urheilussa (NoRED-S)”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3A10C-547A-AE93-A815-2068636232A5}"/>
              </a:ext>
            </a:extLst>
          </p:cNvPr>
          <p:cNvSpPr txBox="1"/>
          <p:nvPr/>
        </p:nvSpPr>
        <p:spPr>
          <a:xfrm>
            <a:off x="6819900" y="973460"/>
            <a:ext cx="11049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600" i="1" dirty="0">
                <a:solidFill>
                  <a:srgbClr val="3F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”Sprint AI”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F3B5FC-CB79-280C-1A10-F61653763788}"/>
              </a:ext>
            </a:extLst>
          </p:cNvPr>
          <p:cNvSpPr txBox="1"/>
          <p:nvPr/>
        </p:nvSpPr>
        <p:spPr>
          <a:xfrm>
            <a:off x="4597400" y="1752853"/>
            <a:ext cx="2876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0" i="1" u="none" strike="noStrike" dirty="0">
                <a:solidFill>
                  <a:srgbClr val="3F4F8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”MyE.Way palvelun kehitysprosessi”</a:t>
            </a:r>
            <a:r>
              <a:rPr lang="fi-FI" sz="1200" i="1" dirty="0">
                <a:solidFill>
                  <a:srgbClr val="3F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94515C-8200-7ECF-7CA9-1E08EBC8EF89}"/>
              </a:ext>
            </a:extLst>
          </p:cNvPr>
          <p:cNvSpPr txBox="1"/>
          <p:nvPr/>
        </p:nvSpPr>
        <p:spPr>
          <a:xfrm>
            <a:off x="9648178" y="2205177"/>
            <a:ext cx="28321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dirty="0">
                <a:solidFill>
                  <a:srgbClr val="3F4F8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”Tasapainon merkitys lajisuorituksessa”</a:t>
            </a:r>
            <a:endParaRPr lang="fi-FI" sz="1200" i="1" dirty="0">
              <a:solidFill>
                <a:srgbClr val="3F4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59BAB1-1858-2890-9160-61F3DD66340F}"/>
              </a:ext>
            </a:extLst>
          </p:cNvPr>
          <p:cNvSpPr txBox="1"/>
          <p:nvPr/>
        </p:nvSpPr>
        <p:spPr>
          <a:xfrm>
            <a:off x="1460043" y="2565230"/>
            <a:ext cx="2455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i="1" dirty="0">
                <a:solidFill>
                  <a:srgbClr val="3F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”Urheilun tietovarannon hallinta ja ekosysteemi”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BA758-83F7-66B8-15EC-D940FB44EA41}"/>
              </a:ext>
            </a:extLst>
          </p:cNvPr>
          <p:cNvSpPr txBox="1"/>
          <p:nvPr/>
        </p:nvSpPr>
        <p:spPr>
          <a:xfrm>
            <a:off x="8571871" y="3294634"/>
            <a:ext cx="32004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800" i="1" dirty="0">
                <a:solidFill>
                  <a:srgbClr val="3F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fi-FI" sz="1000" i="1" dirty="0">
                <a:solidFill>
                  <a:srgbClr val="3F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Harjoittelu- ja askelanalyysidatan vaikutukset kilpailutuloksiin pika- ja kestävyysjuoksuissa sekä horisontaalihypyissä”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A5365B-5BE6-C27D-3F6F-AD03698EA30C}"/>
              </a:ext>
            </a:extLst>
          </p:cNvPr>
          <p:cNvSpPr txBox="1"/>
          <p:nvPr/>
        </p:nvSpPr>
        <p:spPr>
          <a:xfrm>
            <a:off x="8281475" y="1241880"/>
            <a:ext cx="23319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i="1" dirty="0">
                <a:solidFill>
                  <a:srgbClr val="3F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”Maailman paras keihäänheittäjä”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ABB72-C7C1-E5BE-BC53-B0C13381D383}"/>
              </a:ext>
            </a:extLst>
          </p:cNvPr>
          <p:cNvSpPr txBox="1"/>
          <p:nvPr/>
        </p:nvSpPr>
        <p:spPr>
          <a:xfrm>
            <a:off x="-351606" y="146040"/>
            <a:ext cx="254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dirty="0">
                <a:solidFill>
                  <a:srgbClr val="3F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”Kuuman, kylmän ja korkean ilmaston vaikutus suorituskykyyn”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FCC88F-B2A1-BF2F-A96E-60E998C0D94B}"/>
              </a:ext>
            </a:extLst>
          </p:cNvPr>
          <p:cNvSpPr txBox="1"/>
          <p:nvPr/>
        </p:nvSpPr>
        <p:spPr>
          <a:xfrm>
            <a:off x="842111" y="5058799"/>
            <a:ext cx="19040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800" b="0" i="1" u="none" strike="noStrike" dirty="0">
                <a:solidFill>
                  <a:srgbClr val="3F4F8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”Naisten salibandyn harjoittelun ja kehittymisen seuranta”</a:t>
            </a:r>
            <a:endParaRPr lang="fi-FI" sz="800" i="1" dirty="0">
              <a:solidFill>
                <a:srgbClr val="3F4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BCE49A-4C4C-7AB2-4D5F-6BEED1026487}"/>
              </a:ext>
            </a:extLst>
          </p:cNvPr>
          <p:cNvSpPr txBox="1"/>
          <p:nvPr/>
        </p:nvSpPr>
        <p:spPr>
          <a:xfrm>
            <a:off x="9175103" y="4643592"/>
            <a:ext cx="2302530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i-FI" sz="1600" dirty="0">
                <a:solidFill>
                  <a:srgbClr val="3F4F8A"/>
                </a:solidFill>
                <a:ea typeface="+mn-lt"/>
                <a:cs typeface="+mn-lt"/>
              </a:rPr>
              <a:t>”</a:t>
            </a:r>
            <a:r>
              <a:rPr lang="fi-FI" sz="1400" dirty="0">
                <a:solidFill>
                  <a:srgbClr val="3F4F8A"/>
                </a:solidFill>
                <a:ea typeface="+mn-lt"/>
                <a:cs typeface="+mn-lt"/>
              </a:rPr>
              <a:t>Kuntien erilaistuvat rakenteet, resurssit ja toimintatavat organisoidun urheilun tukemisessa</a:t>
            </a:r>
            <a:r>
              <a:rPr lang="fi-FI" sz="1600" i="1" dirty="0">
                <a:solidFill>
                  <a:srgbClr val="3F4F8A"/>
                </a:solidFill>
                <a:latin typeface="Arial"/>
                <a:cs typeface="Arial"/>
              </a:rPr>
              <a:t>”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FD9DAC-C0EA-65C1-73D3-EBF75E59C5A4}"/>
              </a:ext>
            </a:extLst>
          </p:cNvPr>
          <p:cNvSpPr txBox="1"/>
          <p:nvPr/>
        </p:nvSpPr>
        <p:spPr>
          <a:xfrm>
            <a:off x="-299901" y="3393046"/>
            <a:ext cx="2228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dirty="0">
                <a:solidFill>
                  <a:srgbClr val="3F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”MAPSQ Urheiluvalmennuksen työkalu”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CC3A76-1A24-E816-17E2-F474CC2C9837}"/>
              </a:ext>
            </a:extLst>
          </p:cNvPr>
          <p:cNvSpPr txBox="1"/>
          <p:nvPr/>
        </p:nvSpPr>
        <p:spPr>
          <a:xfrm>
            <a:off x="3351424" y="5709238"/>
            <a:ext cx="2331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dirty="0">
                <a:solidFill>
                  <a:srgbClr val="3F4F8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”Peliäly: Pelin havainnointi</a:t>
            </a:r>
            <a:r>
              <a:rPr lang="fi-FI" sz="1200" i="1" dirty="0">
                <a:solidFill>
                  <a:srgbClr val="3F4F8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</a:t>
            </a:r>
            <a:r>
              <a:rPr lang="fi-FI" sz="1200" i="1" dirty="0">
                <a:solidFill>
                  <a:srgbClr val="3F4F8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päätöksenteko”</a:t>
            </a:r>
            <a:endParaRPr lang="fi-FI" sz="1200" i="1" dirty="0">
              <a:solidFill>
                <a:srgbClr val="3F4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F9E968-6734-B22E-5F2E-59FF45C33B7E}"/>
              </a:ext>
            </a:extLst>
          </p:cNvPr>
          <p:cNvSpPr txBox="1"/>
          <p:nvPr/>
        </p:nvSpPr>
        <p:spPr>
          <a:xfrm>
            <a:off x="6116362" y="5505595"/>
            <a:ext cx="2851150" cy="646331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i-FI" i="1" dirty="0">
                <a:solidFill>
                  <a:srgbClr val="3F4F8A"/>
                </a:solidFill>
                <a:latin typeface="Arial"/>
                <a:cs typeface="Arial"/>
              </a:rPr>
              <a:t>”Kapean suksen arvokisahanke”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B1E74B-616A-221E-CD16-724A3E36BCF6}"/>
              </a:ext>
            </a:extLst>
          </p:cNvPr>
          <p:cNvSpPr txBox="1"/>
          <p:nvPr/>
        </p:nvSpPr>
        <p:spPr>
          <a:xfrm>
            <a:off x="4117861" y="2477325"/>
            <a:ext cx="398167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GB" sz="36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TKI-TOIMINNAN TIETOPANKKI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F4098E-B730-5D08-F4A4-D1B3E8B886E5}"/>
              </a:ext>
            </a:extLst>
          </p:cNvPr>
          <p:cNvSpPr txBox="1"/>
          <p:nvPr/>
        </p:nvSpPr>
        <p:spPr>
          <a:xfrm>
            <a:off x="6267662" y="3997638"/>
            <a:ext cx="320042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i-FI" dirty="0">
                <a:solidFill>
                  <a:srgbClr val="E38D95"/>
                </a:solidFill>
                <a:latin typeface="Arial"/>
                <a:cs typeface="Arial"/>
              </a:rPr>
              <a:t>Mahdollistaa: </a:t>
            </a: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Nykytilan kuvaamisen &amp; TKI-yhteyshenkilöiden tunnistamisen</a:t>
            </a:r>
            <a:endParaRPr lang="fi-FI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178C43A-8F7C-7DD5-19C4-59AA9BE8F214}"/>
              </a:ext>
            </a:extLst>
          </p:cNvPr>
          <p:cNvCxnSpPr>
            <a:cxnSpLocks/>
          </p:cNvCxnSpPr>
          <p:nvPr/>
        </p:nvCxnSpPr>
        <p:spPr>
          <a:xfrm>
            <a:off x="6116362" y="4136138"/>
            <a:ext cx="0" cy="700863"/>
          </a:xfrm>
          <a:prstGeom prst="line">
            <a:avLst/>
          </a:prstGeom>
          <a:ln w="9525" cap="flat" cmpd="sng" algn="ctr">
            <a:solidFill>
              <a:srgbClr val="BBC3D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57E40B4-3A2F-2F99-0035-31BC10FBE29F}"/>
              </a:ext>
            </a:extLst>
          </p:cNvPr>
          <p:cNvSpPr txBox="1"/>
          <p:nvPr/>
        </p:nvSpPr>
        <p:spPr>
          <a:xfrm>
            <a:off x="5542858" y="307452"/>
            <a:ext cx="4590512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fi-FI" sz="1400" dirty="0">
                <a:solidFill>
                  <a:srgbClr val="3F4F8A"/>
                </a:solidFill>
                <a:ea typeface="+mn-lt"/>
                <a:cs typeface="+mn-lt"/>
              </a:rPr>
              <a:t>Palautumismenetelmien käyttö kestävyysurheilussa</a:t>
            </a:r>
            <a:endParaRPr lang="fi-FI" sz="1400" dirty="0">
              <a:solidFill>
                <a:srgbClr val="3F4F8A"/>
              </a:solidFill>
              <a:ea typeface="Calibri"/>
              <a:cs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9B5697D-AEC2-41DA-8AB3-BE06C96BD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861" y="3753351"/>
            <a:ext cx="1580631" cy="1640504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0C3B7876-3A10-5F77-2C8B-1C88866A2889}"/>
              </a:ext>
            </a:extLst>
          </p:cNvPr>
          <p:cNvSpPr txBox="1"/>
          <p:nvPr/>
        </p:nvSpPr>
        <p:spPr>
          <a:xfrm>
            <a:off x="5865963" y="6401990"/>
            <a:ext cx="593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Lue lisää: </a:t>
            </a:r>
            <a:r>
              <a:rPr lang="fi-FI" dirty="0">
                <a:solidFill>
                  <a:schemeClr val="bg1"/>
                </a:solidFill>
                <a:hlinkClick r:id="rId3"/>
              </a:rPr>
              <a:t>https://www.tkiverkosto.fi/projektit-ja-hankkeet/</a:t>
            </a:r>
            <a:r>
              <a:rPr lang="fi-FI" dirty="0">
                <a:solidFill>
                  <a:schemeClr val="bg1"/>
                </a:solidFill>
                <a:latin typeface="Calibri"/>
              </a:rPr>
              <a:t> </a:t>
            </a:r>
            <a:r>
              <a:rPr lang="fi-FI" sz="1800" dirty="0">
                <a:latin typeface="Calibri"/>
              </a:rPr>
              <a:t> </a:t>
            </a:r>
            <a:endParaRPr lang="fi-FI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8BC4AE5-9BE8-28FF-D0E3-DD916A7192FD}"/>
              </a:ext>
            </a:extLst>
          </p:cNvPr>
          <p:cNvSpPr txBox="1"/>
          <p:nvPr/>
        </p:nvSpPr>
        <p:spPr>
          <a:xfrm>
            <a:off x="7736828" y="2747480"/>
            <a:ext cx="28765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b="0" i="1" u="none" strike="noStrike" dirty="0">
                <a:solidFill>
                  <a:srgbClr val="3F4F8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”Fairer Coaching”</a:t>
            </a:r>
            <a:r>
              <a:rPr lang="fi-FI" sz="1200" i="1" dirty="0">
                <a:solidFill>
                  <a:srgbClr val="3F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BBD203F8-A111-DD59-BFDC-40A9C150C17C}"/>
              </a:ext>
            </a:extLst>
          </p:cNvPr>
          <p:cNvSpPr txBox="1"/>
          <p:nvPr/>
        </p:nvSpPr>
        <p:spPr>
          <a:xfrm>
            <a:off x="984820" y="1757715"/>
            <a:ext cx="30523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400" i="1" dirty="0">
                <a:solidFill>
                  <a:srgbClr val="3F4F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”Seiväshypyn biomekaniikan mittausmenetelmien kehitystyö”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8A8BDDF3-05EE-03DF-8C78-2A1A45CD1FF3}"/>
              </a:ext>
            </a:extLst>
          </p:cNvPr>
          <p:cNvSpPr txBox="1"/>
          <p:nvPr/>
        </p:nvSpPr>
        <p:spPr>
          <a:xfrm>
            <a:off x="249861" y="4159307"/>
            <a:ext cx="2331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dirty="0">
                <a:solidFill>
                  <a:srgbClr val="3F4F8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”Sharing </a:t>
            </a:r>
            <a:r>
              <a:rPr lang="fi-FI" sz="1200" i="1" dirty="0">
                <a:solidFill>
                  <a:srgbClr val="3F4F8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i-FI" sz="1200" i="1" dirty="0">
                <a:solidFill>
                  <a:srgbClr val="3F4F8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uropean </a:t>
            </a:r>
            <a:r>
              <a:rPr lang="fi-FI" sz="1200" i="1" dirty="0">
                <a:solidFill>
                  <a:srgbClr val="3F4F8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fi-FI" sz="1200" i="1" dirty="0">
                <a:solidFill>
                  <a:srgbClr val="3F4F8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ports </a:t>
            </a:r>
            <a:r>
              <a:rPr lang="fi-FI" sz="1200" i="1" dirty="0">
                <a:solidFill>
                  <a:srgbClr val="3F4F8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fi-FI" sz="1200" i="1" dirty="0">
                <a:solidFill>
                  <a:srgbClr val="3F4F8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xcellence”</a:t>
            </a:r>
            <a:endParaRPr lang="fi-FI" sz="1200" i="1" dirty="0">
              <a:solidFill>
                <a:srgbClr val="3F4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0007D5D2-8984-7AA4-9351-2849D4BD3CF4}"/>
              </a:ext>
            </a:extLst>
          </p:cNvPr>
          <p:cNvSpPr txBox="1"/>
          <p:nvPr/>
        </p:nvSpPr>
        <p:spPr>
          <a:xfrm>
            <a:off x="2019917" y="3343205"/>
            <a:ext cx="2331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1200" i="1" dirty="0">
                <a:solidFill>
                  <a:srgbClr val="3F4F8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”Urheilun rinkilajien tyyppivammat”</a:t>
            </a:r>
            <a:endParaRPr lang="fi-FI" sz="1200" i="1" dirty="0">
              <a:solidFill>
                <a:srgbClr val="3F4F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57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Kaavio 6">
            <a:extLst>
              <a:ext uri="{FF2B5EF4-FFF2-40B4-BE49-F238E27FC236}">
                <a16:creationId xmlns:a16="http://schemas.microsoft.com/office/drawing/2014/main" id="{99C16E06-95E4-4681-E5E7-443CE7A47C0A}"/>
              </a:ext>
            </a:extLst>
          </p:cNvPr>
          <p:cNvGraphicFramePr/>
          <p:nvPr/>
        </p:nvGraphicFramePr>
        <p:xfrm>
          <a:off x="3941158" y="13308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>
            <a:extLst>
              <a:ext uri="{FF2B5EF4-FFF2-40B4-BE49-F238E27FC236}">
                <a16:creationId xmlns:a16="http://schemas.microsoft.com/office/drawing/2014/main" id="{3A6932EA-DBF5-3850-8C1D-EE7136B82403}"/>
              </a:ext>
            </a:extLst>
          </p:cNvPr>
          <p:cNvSpPr txBox="1"/>
          <p:nvPr/>
        </p:nvSpPr>
        <p:spPr>
          <a:xfrm>
            <a:off x="385901" y="1900627"/>
            <a:ext cx="387220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”Luokittele TKI-toiminta seuraavien ominaisuuksien sisälle”</a:t>
            </a:r>
            <a:endParaRPr lang="fi-FI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Tutkimus-, kehitys- ja/tai innovaatiotoimintaa</a:t>
            </a:r>
            <a:endParaRPr lang="fi-FI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Arial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Toiminnan kohderyhmä(t)</a:t>
            </a:r>
            <a:endParaRPr lang="fi-FI" sz="2000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lvl="1"/>
            <a:endParaRPr lang="fi-FI" sz="2000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lvl="1"/>
            <a:endParaRPr lang="fi-FI" sz="2000" dirty="0">
              <a:solidFill>
                <a:schemeClr val="bg1"/>
              </a:solidFill>
              <a:ea typeface="Calibri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Verkoston TKI-projektit kohdistuvat erityisesti </a:t>
            </a:r>
            <a:r>
              <a:rPr lang="fi-FI" sz="2000" b="1" dirty="0">
                <a:solidFill>
                  <a:schemeClr val="bg1"/>
                </a:solidFill>
              </a:rPr>
              <a:t>valinta- ja huippuvaiheen kehitys- ja tutkimustoimintaan</a:t>
            </a:r>
            <a:endParaRPr lang="fi-FI" sz="2000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05F94C-B15E-0487-666D-F984E90AEC15}"/>
              </a:ext>
            </a:extLst>
          </p:cNvPr>
          <p:cNvSpPr txBox="1"/>
          <p:nvPr/>
        </p:nvSpPr>
        <p:spPr>
          <a:xfrm>
            <a:off x="676402" y="495564"/>
            <a:ext cx="914045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800" b="1" noProof="1">
                <a:solidFill>
                  <a:srgbClr val="FFFFFF"/>
                </a:solidFill>
                <a:latin typeface="Century Gothic"/>
              </a:rPr>
              <a:t>Minkälaista TKI-toimintaa verkostossa toteutetaan?</a:t>
            </a:r>
            <a:endParaRPr lang="en-FI" sz="2800" b="1" noProof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8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>
            <a:extLst>
              <a:ext uri="{FF2B5EF4-FFF2-40B4-BE49-F238E27FC236}">
                <a16:creationId xmlns:a16="http://schemas.microsoft.com/office/drawing/2014/main" id="{CEF4D0E2-3C51-8A3C-538E-1060C937D927}"/>
              </a:ext>
            </a:extLst>
          </p:cNvPr>
          <p:cNvSpPr txBox="1"/>
          <p:nvPr/>
        </p:nvSpPr>
        <p:spPr>
          <a:xfrm>
            <a:off x="629290" y="2245856"/>
            <a:ext cx="34542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D45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EERIKKILÄN URHEILUOPISTO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Urheilijoiden kokonaisvaltaisen kehittymisen seuranta, jalkapallo, futsal &amp; salibandy, Lapsuus- ja nuoruusvaihe</a:t>
            </a: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D45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KISAKALLION URHEILUOPISTO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Osaamisen kehittäminen, Lasten ja nuorten motoristen taitojen kehittäminen, Kehittymisen seuranta, Yläkoululeiritoiminnan kehittäminen</a:t>
            </a:r>
            <a:endParaRPr lang="fi-FI" sz="1200" b="1" dirty="0">
              <a:solidFill>
                <a:srgbClr val="D45B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D45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KUORTANEEN URHEILUOPISTO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Teholajien voima- ja nopeusominaisuudet, Testaus ja monitorointi, Kansainväliset verkostot</a:t>
            </a: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8AA8EF-0540-9A4D-5AB6-A583A1632039}"/>
              </a:ext>
            </a:extLst>
          </p:cNvPr>
          <p:cNvGrpSpPr/>
          <p:nvPr/>
        </p:nvGrpSpPr>
        <p:grpSpPr>
          <a:xfrm>
            <a:off x="3918740" y="-1598627"/>
            <a:ext cx="4138308" cy="7281613"/>
            <a:chOff x="3285936" y="-2533498"/>
            <a:chExt cx="4851892" cy="85372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A53D06F-B91F-5069-1374-120E320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85936" y="-2533498"/>
              <a:ext cx="4851892" cy="853721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736A208-E332-4B7D-33AB-E7CAFBF4ADE5}"/>
                </a:ext>
              </a:extLst>
            </p:cNvPr>
            <p:cNvSpPr/>
            <p:nvPr/>
          </p:nvSpPr>
          <p:spPr>
            <a:xfrm>
              <a:off x="4923855" y="3475563"/>
              <a:ext cx="150615" cy="150999"/>
            </a:xfrm>
            <a:prstGeom prst="ellipse">
              <a:avLst/>
            </a:prstGeom>
            <a:noFill/>
            <a:ln w="44450">
              <a:solidFill>
                <a:srgbClr val="D45B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6F63D47-3310-317E-BB54-B00DBC87679E}"/>
                </a:ext>
              </a:extLst>
            </p:cNvPr>
            <p:cNvSpPr/>
            <p:nvPr/>
          </p:nvSpPr>
          <p:spPr>
            <a:xfrm>
              <a:off x="7069057" y="4330178"/>
              <a:ext cx="150615" cy="150999"/>
            </a:xfrm>
            <a:prstGeom prst="ellipse">
              <a:avLst/>
            </a:prstGeom>
            <a:noFill/>
            <a:ln w="44450">
              <a:solidFill>
                <a:srgbClr val="D45B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2D06E90-45F9-C106-5878-D28C62B1F7D8}"/>
                </a:ext>
              </a:extLst>
            </p:cNvPr>
            <p:cNvSpPr/>
            <p:nvPr/>
          </p:nvSpPr>
          <p:spPr>
            <a:xfrm>
              <a:off x="5865513" y="4990798"/>
              <a:ext cx="150615" cy="150999"/>
            </a:xfrm>
            <a:prstGeom prst="ellipse">
              <a:avLst/>
            </a:prstGeom>
            <a:noFill/>
            <a:ln w="44450">
              <a:solidFill>
                <a:srgbClr val="D45B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CA338EB-A0BA-04B3-67CC-A2EB5235CA04}"/>
                </a:ext>
              </a:extLst>
            </p:cNvPr>
            <p:cNvSpPr/>
            <p:nvPr/>
          </p:nvSpPr>
          <p:spPr>
            <a:xfrm>
              <a:off x="5877337" y="4900615"/>
              <a:ext cx="150615" cy="150999"/>
            </a:xfrm>
            <a:prstGeom prst="ellipse">
              <a:avLst/>
            </a:prstGeom>
            <a:noFill/>
            <a:ln w="44450">
              <a:solidFill>
                <a:srgbClr val="D45B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CEB53B7-1DC9-9DE0-6D2B-EBCE15A6E232}"/>
                </a:ext>
              </a:extLst>
            </p:cNvPr>
            <p:cNvSpPr/>
            <p:nvPr/>
          </p:nvSpPr>
          <p:spPr>
            <a:xfrm>
              <a:off x="5123947" y="5500833"/>
              <a:ext cx="150615" cy="150999"/>
            </a:xfrm>
            <a:prstGeom prst="ellipse">
              <a:avLst/>
            </a:prstGeom>
            <a:noFill/>
            <a:ln w="44450">
              <a:solidFill>
                <a:srgbClr val="D45B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8778C82-836A-B06B-F7AD-532A5F8EB379}"/>
                </a:ext>
              </a:extLst>
            </p:cNvPr>
            <p:cNvSpPr/>
            <p:nvPr/>
          </p:nvSpPr>
          <p:spPr>
            <a:xfrm>
              <a:off x="5028765" y="5191496"/>
              <a:ext cx="150615" cy="150999"/>
            </a:xfrm>
            <a:prstGeom prst="ellipse">
              <a:avLst/>
            </a:prstGeom>
            <a:noFill/>
            <a:ln w="44450">
              <a:solidFill>
                <a:srgbClr val="D45B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4740558-9675-492D-FD4F-87082B677F96}"/>
                </a:ext>
              </a:extLst>
            </p:cNvPr>
            <p:cNvSpPr/>
            <p:nvPr/>
          </p:nvSpPr>
          <p:spPr>
            <a:xfrm>
              <a:off x="5883932" y="328061"/>
              <a:ext cx="150615" cy="150999"/>
            </a:xfrm>
            <a:prstGeom prst="ellipse">
              <a:avLst/>
            </a:prstGeom>
            <a:noFill/>
            <a:ln w="44450">
              <a:solidFill>
                <a:srgbClr val="D45B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3137251-A953-33EB-0344-4AC92DE2CC28}"/>
                </a:ext>
              </a:extLst>
            </p:cNvPr>
            <p:cNvSpPr/>
            <p:nvPr/>
          </p:nvSpPr>
          <p:spPr>
            <a:xfrm>
              <a:off x="6789098" y="2338905"/>
              <a:ext cx="150615" cy="150999"/>
            </a:xfrm>
            <a:prstGeom prst="ellips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C6EDAA-3B45-A7D8-1F22-D81E9619C710}"/>
              </a:ext>
            </a:extLst>
          </p:cNvPr>
          <p:cNvGrpSpPr/>
          <p:nvPr/>
        </p:nvGrpSpPr>
        <p:grpSpPr>
          <a:xfrm>
            <a:off x="726692" y="3071109"/>
            <a:ext cx="1466549" cy="276999"/>
            <a:chOff x="3681682" y="2219169"/>
            <a:chExt cx="1466549" cy="27699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B0F6AD6-BE7C-DBEF-D179-44DD7104899B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D40D1F-99AA-C15E-389A-E6E2F188DDBE}"/>
                </a:ext>
              </a:extLst>
            </p:cNvPr>
            <p:cNvSpPr txBox="1"/>
            <p:nvPr/>
          </p:nvSpPr>
          <p:spPr>
            <a:xfrm>
              <a:off x="3907186" y="2219169"/>
              <a:ext cx="1241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Elisa Hakamäki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39CA3D9-43D0-AFAD-B2C4-DDED28EE85AA}"/>
              </a:ext>
            </a:extLst>
          </p:cNvPr>
          <p:cNvSpPr txBox="1"/>
          <p:nvPr/>
        </p:nvSpPr>
        <p:spPr>
          <a:xfrm>
            <a:off x="3667917" y="6029131"/>
            <a:ext cx="4860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rgbClr val="CD5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Urheilun toimintaympäristöt    </a:t>
            </a:r>
            <a:r>
              <a:rPr lang="fi-FI" sz="1000" dirty="0">
                <a:solidFill>
                  <a:srgbClr val="8190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  Tutkimuskeskukset    I   Muut toimijat verkostossa</a:t>
            </a:r>
            <a:endParaRPr lang="en-FI" sz="1000">
              <a:solidFill>
                <a:srgbClr val="8190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283FC8-7EFE-6712-A8E3-11138388159D}"/>
              </a:ext>
            </a:extLst>
          </p:cNvPr>
          <p:cNvGrpSpPr/>
          <p:nvPr/>
        </p:nvGrpSpPr>
        <p:grpSpPr>
          <a:xfrm>
            <a:off x="726692" y="4319979"/>
            <a:ext cx="1519000" cy="276999"/>
            <a:chOff x="3681682" y="2219169"/>
            <a:chExt cx="1519000" cy="27699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3041036-D356-3116-AC17-4379FCE17F05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8FA6E8-0F74-B914-ECC3-F62DDEBB5805}"/>
                </a:ext>
              </a:extLst>
            </p:cNvPr>
            <p:cNvSpPr txBox="1"/>
            <p:nvPr/>
          </p:nvSpPr>
          <p:spPr>
            <a:xfrm>
              <a:off x="3907186" y="2219169"/>
              <a:ext cx="12934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Aki-Matti Alanen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1FF2C04-CB85-F546-4C37-F091505BAB1D}"/>
              </a:ext>
            </a:extLst>
          </p:cNvPr>
          <p:cNvGrpSpPr/>
          <p:nvPr/>
        </p:nvGrpSpPr>
        <p:grpSpPr>
          <a:xfrm>
            <a:off x="717078" y="5405987"/>
            <a:ext cx="1916993" cy="276999"/>
            <a:chOff x="3681682" y="2219169"/>
            <a:chExt cx="1916993" cy="276999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1D2552C-93C2-A6F6-52B0-0E697017168C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4CAA94A-8802-CC6B-7EB0-50038706AAB1}"/>
                </a:ext>
              </a:extLst>
            </p:cNvPr>
            <p:cNvSpPr txBox="1"/>
            <p:nvPr/>
          </p:nvSpPr>
          <p:spPr>
            <a:xfrm>
              <a:off x="3907186" y="2219169"/>
              <a:ext cx="1691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Olli-Pekka Karjalainen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83F80C5-CBF2-E357-4B8E-C72BD6A327AA}"/>
              </a:ext>
            </a:extLst>
          </p:cNvPr>
          <p:cNvSpPr txBox="1"/>
          <p:nvPr/>
        </p:nvSpPr>
        <p:spPr>
          <a:xfrm>
            <a:off x="8286285" y="1583078"/>
            <a:ext cx="3233619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b="1" dirty="0">
                <a:solidFill>
                  <a:srgbClr val="D45B7B"/>
                </a:solidFill>
                <a:latin typeface="Arial"/>
                <a:cs typeface="Arial"/>
              </a:rPr>
              <a:t>LIIKUNTAKESKUS PAJULAHTI</a:t>
            </a: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Training, Recovery and Research Center, Kestävyysvalmennuksen kehittäminen, Paraurheilun kehittäminen, Sport Engineering</a:t>
            </a:r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D45B7B"/>
                </a:solidFill>
                <a:latin typeface="Arial"/>
                <a:cs typeface="Arial"/>
              </a:rPr>
              <a:t>SANTASPORT LAPIN URHEILUOPISTO</a:t>
            </a: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Fyysisen suorituskyvyn testaaminen, havaintomotoriikka taidon oppimisessa, European platform of sports innovation, ClusSport, ASPC</a:t>
            </a:r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D45B7B"/>
                </a:solidFill>
                <a:latin typeface="Arial"/>
                <a:cs typeface="Arial"/>
              </a:rPr>
              <a:t>SUOMEN URHEILUOPISTO</a:t>
            </a: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Urheilijakeskeinen valmennus, peliäly, tasapaino ja taitavuus</a:t>
            </a: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55D0EFC-3206-E1A4-F3B7-58BE96AE7691}"/>
              </a:ext>
            </a:extLst>
          </p:cNvPr>
          <p:cNvGrpSpPr/>
          <p:nvPr/>
        </p:nvGrpSpPr>
        <p:grpSpPr>
          <a:xfrm>
            <a:off x="8357443" y="2573760"/>
            <a:ext cx="1397620" cy="276999"/>
            <a:chOff x="3681682" y="2219169"/>
            <a:chExt cx="1397620" cy="276999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6BDE481-D33F-50DB-DFBB-876536059643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695BAF1-0683-D207-128D-A45D752BA06B}"/>
                </a:ext>
              </a:extLst>
            </p:cNvPr>
            <p:cNvSpPr txBox="1"/>
            <p:nvPr/>
          </p:nvSpPr>
          <p:spPr>
            <a:xfrm>
              <a:off x="3907186" y="2219169"/>
              <a:ext cx="11721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Jaana Jokinen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960D93-5FCC-998E-A80A-49CB1F38D191}"/>
              </a:ext>
            </a:extLst>
          </p:cNvPr>
          <p:cNvGrpSpPr/>
          <p:nvPr/>
        </p:nvGrpSpPr>
        <p:grpSpPr>
          <a:xfrm>
            <a:off x="8384273" y="4042980"/>
            <a:ext cx="1439298" cy="276999"/>
            <a:chOff x="3681682" y="2219169"/>
            <a:chExt cx="1439298" cy="27699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C82BF81-24F1-64E9-72A0-ABFF37CEE8C8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9F3EAA8-6562-D47E-4B0D-2D57CFC7D48E}"/>
                </a:ext>
              </a:extLst>
            </p:cNvPr>
            <p:cNvSpPr txBox="1"/>
            <p:nvPr/>
          </p:nvSpPr>
          <p:spPr>
            <a:xfrm>
              <a:off x="3907186" y="2219169"/>
              <a:ext cx="12137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Heikki Hannola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F92FE4D-19D5-5B32-EDAE-EB14020626B8}"/>
              </a:ext>
            </a:extLst>
          </p:cNvPr>
          <p:cNvGrpSpPr/>
          <p:nvPr/>
        </p:nvGrpSpPr>
        <p:grpSpPr>
          <a:xfrm>
            <a:off x="8360624" y="5138194"/>
            <a:ext cx="1543044" cy="276999"/>
            <a:chOff x="3681682" y="2219169"/>
            <a:chExt cx="1543044" cy="276999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BA5A71-993C-192D-1E78-07C5A006817F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C68982-56FC-9913-C524-E872F9E57B76}"/>
                </a:ext>
              </a:extLst>
            </p:cNvPr>
            <p:cNvSpPr txBox="1"/>
            <p:nvPr/>
          </p:nvSpPr>
          <p:spPr>
            <a:xfrm>
              <a:off x="3907186" y="2219169"/>
              <a:ext cx="13175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Minna Tuominen</a:t>
              </a:r>
            </a:p>
          </p:txBody>
        </p:sp>
      </p:grpSp>
      <p:sp>
        <p:nvSpPr>
          <p:cNvPr id="58" name="Oval 57">
            <a:extLst>
              <a:ext uri="{FF2B5EF4-FFF2-40B4-BE49-F238E27FC236}">
                <a16:creationId xmlns:a16="http://schemas.microsoft.com/office/drawing/2014/main" id="{D2894FA9-30E7-DC4D-75AE-4D06D046FAA8}"/>
              </a:ext>
            </a:extLst>
          </p:cNvPr>
          <p:cNvSpPr/>
          <p:nvPr/>
        </p:nvSpPr>
        <p:spPr>
          <a:xfrm>
            <a:off x="5456045" y="4378516"/>
            <a:ext cx="128464" cy="128791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BBBD55B-5DE8-C472-BEA5-F8D13A4976BA}"/>
              </a:ext>
            </a:extLst>
          </p:cNvPr>
          <p:cNvSpPr/>
          <p:nvPr/>
        </p:nvSpPr>
        <p:spPr>
          <a:xfrm>
            <a:off x="6938430" y="2583469"/>
            <a:ext cx="128464" cy="128791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5BB80E5-1B1A-F4DD-84F0-A7BC888CF75C}"/>
              </a:ext>
            </a:extLst>
          </p:cNvPr>
          <p:cNvSpPr/>
          <p:nvPr/>
        </p:nvSpPr>
        <p:spPr>
          <a:xfrm>
            <a:off x="5837209" y="5330224"/>
            <a:ext cx="128464" cy="128791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27DE0AF-7659-4F07-9FFF-D77CD3DE4FC3}"/>
              </a:ext>
            </a:extLst>
          </p:cNvPr>
          <p:cNvGrpSpPr/>
          <p:nvPr/>
        </p:nvGrpSpPr>
        <p:grpSpPr>
          <a:xfrm>
            <a:off x="673456" y="778402"/>
            <a:ext cx="4943716" cy="1178587"/>
            <a:chOff x="673456" y="778402"/>
            <a:chExt cx="4943716" cy="1178587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0C9E6D8B-B667-1891-7CAC-BA91A8BF5D0E}"/>
                </a:ext>
              </a:extLst>
            </p:cNvPr>
            <p:cNvSpPr txBox="1"/>
            <p:nvPr/>
          </p:nvSpPr>
          <p:spPr>
            <a:xfrm>
              <a:off x="673456" y="778402"/>
              <a:ext cx="4255535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3000" b="1" dirty="0">
                  <a:solidFill>
                    <a:srgbClr val="D45B7B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URHEILUN</a:t>
              </a:r>
            </a:p>
            <a:p>
              <a:pPr>
                <a:lnSpc>
                  <a:spcPts val="3300"/>
                </a:lnSpc>
              </a:pPr>
              <a:r>
                <a:rPr lang="fi-FI" sz="3000" b="1" dirty="0">
                  <a:solidFill>
                    <a:srgbClr val="D45B7B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TOIMINTAYMPÄRISTÖT</a:t>
              </a:r>
              <a:endPara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D1B2B8B-828B-C40F-14E9-B167169CAE14}"/>
                </a:ext>
              </a:extLst>
            </p:cNvPr>
            <p:cNvSpPr txBox="1"/>
            <p:nvPr/>
          </p:nvSpPr>
          <p:spPr>
            <a:xfrm>
              <a:off x="4843341" y="1209014"/>
              <a:ext cx="773831" cy="476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fi-FI" sz="2000" b="1" dirty="0">
                  <a:solidFill>
                    <a:srgbClr val="D45B7B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1/2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8203748-BE5B-0233-2BAF-6080C5C96C43}"/>
                </a:ext>
              </a:extLst>
            </p:cNvPr>
            <p:cNvSpPr txBox="1"/>
            <p:nvPr/>
          </p:nvSpPr>
          <p:spPr>
            <a:xfrm>
              <a:off x="689552" y="1679990"/>
              <a:ext cx="34542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Tunnistettuja painopisteitä &amp; yhteyshenkilöt</a:t>
              </a:r>
              <a:endParaRPr lang="en-FI" sz="1200" dirty="0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DFE718B8-713D-AD42-2BEE-640B162FEE1F}"/>
                </a:ext>
              </a:extLst>
            </p:cNvPr>
            <p:cNvCxnSpPr>
              <a:cxnSpLocks/>
            </p:cNvCxnSpPr>
            <p:nvPr/>
          </p:nvCxnSpPr>
          <p:spPr>
            <a:xfrm>
              <a:off x="4809850" y="1341049"/>
              <a:ext cx="0" cy="292100"/>
            </a:xfrm>
            <a:prstGeom prst="line">
              <a:avLst/>
            </a:prstGeom>
            <a:ln w="9525" cap="flat" cmpd="sng" algn="ctr">
              <a:solidFill>
                <a:srgbClr val="D45B7B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9" name="Oval 57">
            <a:extLst>
              <a:ext uri="{FF2B5EF4-FFF2-40B4-BE49-F238E27FC236}">
                <a16:creationId xmlns:a16="http://schemas.microsoft.com/office/drawing/2014/main" id="{0BF1E5A1-F1D8-65A3-5C6C-75A0694D3E4F}"/>
              </a:ext>
            </a:extLst>
          </p:cNvPr>
          <p:cNvSpPr/>
          <p:nvPr/>
        </p:nvSpPr>
        <p:spPr>
          <a:xfrm>
            <a:off x="6000551" y="4000776"/>
            <a:ext cx="128464" cy="128791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57">
            <a:extLst>
              <a:ext uri="{FF2B5EF4-FFF2-40B4-BE49-F238E27FC236}">
                <a16:creationId xmlns:a16="http://schemas.microsoft.com/office/drawing/2014/main" id="{A493EA50-7917-1D1C-7398-D054FE8B0D71}"/>
              </a:ext>
            </a:extLst>
          </p:cNvPr>
          <p:cNvSpPr/>
          <p:nvPr/>
        </p:nvSpPr>
        <p:spPr>
          <a:xfrm>
            <a:off x="4766242" y="5155760"/>
            <a:ext cx="128464" cy="128791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8E52ED3C-76B2-CB7E-7FB6-39E9ED79C0C2}"/>
              </a:ext>
            </a:extLst>
          </p:cNvPr>
          <p:cNvSpPr txBox="1"/>
          <p:nvPr/>
        </p:nvSpPr>
        <p:spPr>
          <a:xfrm>
            <a:off x="6926725" y="6401144"/>
            <a:ext cx="489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Lue lisää: </a:t>
            </a:r>
            <a:r>
              <a:rPr lang="fi-FI" sz="1800" dirty="0">
                <a:latin typeface="Calibri"/>
                <a:hlinkClick r:id="rId4"/>
              </a:rPr>
              <a:t>https://www.tkiverkosto.fi/toimijat/</a:t>
            </a:r>
            <a:r>
              <a:rPr lang="fi-FI" sz="1800" dirty="0">
                <a:latin typeface="Calibri"/>
              </a:rPr>
              <a:t> </a:t>
            </a:r>
            <a:endParaRPr lang="fi-FI" dirty="0"/>
          </a:p>
        </p:txBody>
      </p:sp>
      <p:sp>
        <p:nvSpPr>
          <p:cNvPr id="11" name="Oval 57">
            <a:extLst>
              <a:ext uri="{FF2B5EF4-FFF2-40B4-BE49-F238E27FC236}">
                <a16:creationId xmlns:a16="http://schemas.microsoft.com/office/drawing/2014/main" id="{800E6E35-E39E-EE39-3152-E343742576FE}"/>
              </a:ext>
            </a:extLst>
          </p:cNvPr>
          <p:cNvSpPr/>
          <p:nvPr/>
        </p:nvSpPr>
        <p:spPr>
          <a:xfrm>
            <a:off x="7144565" y="4255583"/>
            <a:ext cx="128464" cy="128791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1145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>
            <a:extLst>
              <a:ext uri="{FF2B5EF4-FFF2-40B4-BE49-F238E27FC236}">
                <a16:creationId xmlns:a16="http://schemas.microsoft.com/office/drawing/2014/main" id="{CEF4D0E2-3C51-8A3C-538E-1060C937D927}"/>
              </a:ext>
            </a:extLst>
          </p:cNvPr>
          <p:cNvSpPr txBox="1"/>
          <p:nvPr/>
        </p:nvSpPr>
        <p:spPr>
          <a:xfrm>
            <a:off x="750701" y="2252542"/>
            <a:ext cx="34542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D45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OVK VUOKATTI RUKA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Lumilajien tutkimus- ja kehitystoiminta, JYU-Vuokatin mittausteknologiat, Lumilajien asiantuntijatoiminta</a:t>
            </a: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D45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VUOKATIN URHEILUOPISTO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Mittausteknologia ja palautejärjestelmät, Painopistelajien TKI, Lapsuus- ja nuoruusvaihe</a:t>
            </a: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D45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OVK URHEA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Osaamisen kehittäminen, Yhteistyö koulutuksen, tutkimuksen ja työelämän kesken, Nuorten urheilu, Digitalisaatio</a:t>
            </a: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38AA8EF-0540-9A4D-5AB6-A583A1632039}"/>
              </a:ext>
            </a:extLst>
          </p:cNvPr>
          <p:cNvGrpSpPr/>
          <p:nvPr/>
        </p:nvGrpSpPr>
        <p:grpSpPr>
          <a:xfrm>
            <a:off x="3918740" y="-1598627"/>
            <a:ext cx="4138308" cy="7281613"/>
            <a:chOff x="3285936" y="-2533498"/>
            <a:chExt cx="4851892" cy="8537211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A53D06F-B91F-5069-1374-120E3207F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285936" y="-2533498"/>
              <a:ext cx="4851892" cy="8537211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736A208-E332-4B7D-33AB-E7CAFBF4ADE5}"/>
                </a:ext>
              </a:extLst>
            </p:cNvPr>
            <p:cNvSpPr/>
            <p:nvPr/>
          </p:nvSpPr>
          <p:spPr>
            <a:xfrm>
              <a:off x="4923855" y="3475563"/>
              <a:ext cx="150615" cy="150999"/>
            </a:xfrm>
            <a:prstGeom prst="ellips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6F63D47-3310-317E-BB54-B00DBC87679E}"/>
                </a:ext>
              </a:extLst>
            </p:cNvPr>
            <p:cNvSpPr/>
            <p:nvPr/>
          </p:nvSpPr>
          <p:spPr>
            <a:xfrm>
              <a:off x="7069057" y="4330178"/>
              <a:ext cx="150615" cy="150999"/>
            </a:xfrm>
            <a:prstGeom prst="ellips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2D06E90-45F9-C106-5878-D28C62B1F7D8}"/>
                </a:ext>
              </a:extLst>
            </p:cNvPr>
            <p:cNvSpPr/>
            <p:nvPr/>
          </p:nvSpPr>
          <p:spPr>
            <a:xfrm>
              <a:off x="5865513" y="4990798"/>
              <a:ext cx="150615" cy="150999"/>
            </a:xfrm>
            <a:prstGeom prst="ellips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CA338EB-A0BA-04B3-67CC-A2EB5235CA04}"/>
                </a:ext>
              </a:extLst>
            </p:cNvPr>
            <p:cNvSpPr/>
            <p:nvPr/>
          </p:nvSpPr>
          <p:spPr>
            <a:xfrm>
              <a:off x="5877337" y="4900615"/>
              <a:ext cx="150615" cy="150999"/>
            </a:xfrm>
            <a:prstGeom prst="ellips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CEB53B7-1DC9-9DE0-6D2B-EBCE15A6E232}"/>
                </a:ext>
              </a:extLst>
            </p:cNvPr>
            <p:cNvSpPr/>
            <p:nvPr/>
          </p:nvSpPr>
          <p:spPr>
            <a:xfrm>
              <a:off x="5123947" y="5500833"/>
              <a:ext cx="150615" cy="150999"/>
            </a:xfrm>
            <a:prstGeom prst="ellips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8778C82-836A-B06B-F7AD-532A5F8EB379}"/>
                </a:ext>
              </a:extLst>
            </p:cNvPr>
            <p:cNvSpPr/>
            <p:nvPr/>
          </p:nvSpPr>
          <p:spPr>
            <a:xfrm>
              <a:off x="5028765" y="5191496"/>
              <a:ext cx="150615" cy="150999"/>
            </a:xfrm>
            <a:prstGeom prst="ellips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4740558-9675-492D-FD4F-87082B677F96}"/>
                </a:ext>
              </a:extLst>
            </p:cNvPr>
            <p:cNvSpPr/>
            <p:nvPr/>
          </p:nvSpPr>
          <p:spPr>
            <a:xfrm>
              <a:off x="5883932" y="328061"/>
              <a:ext cx="150615" cy="150999"/>
            </a:xfrm>
            <a:prstGeom prst="ellipse">
              <a:avLst/>
            </a:prstGeom>
            <a:noFill/>
            <a:ln w="444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3137251-A953-33EB-0344-4AC92DE2CC28}"/>
                </a:ext>
              </a:extLst>
            </p:cNvPr>
            <p:cNvSpPr/>
            <p:nvPr/>
          </p:nvSpPr>
          <p:spPr>
            <a:xfrm>
              <a:off x="6789098" y="2338905"/>
              <a:ext cx="150615" cy="150999"/>
            </a:xfrm>
            <a:prstGeom prst="ellipse">
              <a:avLst/>
            </a:prstGeom>
            <a:noFill/>
            <a:ln w="44450">
              <a:solidFill>
                <a:srgbClr val="D45B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C6EDAA-3B45-A7D8-1F22-D81E9619C710}"/>
              </a:ext>
            </a:extLst>
          </p:cNvPr>
          <p:cNvGrpSpPr/>
          <p:nvPr/>
        </p:nvGrpSpPr>
        <p:grpSpPr>
          <a:xfrm>
            <a:off x="827901" y="4158508"/>
            <a:ext cx="1373575" cy="276999"/>
            <a:chOff x="3681682" y="2219169"/>
            <a:chExt cx="1373575" cy="27699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B0F6AD6-BE7C-DBEF-D179-44DD7104899B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D40D1F-99AA-C15E-389A-E6E2F188DDBE}"/>
                </a:ext>
              </a:extLst>
            </p:cNvPr>
            <p:cNvSpPr txBox="1"/>
            <p:nvPr/>
          </p:nvSpPr>
          <p:spPr>
            <a:xfrm>
              <a:off x="3907186" y="2219169"/>
              <a:ext cx="11480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Jyri Pelkonen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283FC8-7EFE-6712-A8E3-11138388159D}"/>
              </a:ext>
            </a:extLst>
          </p:cNvPr>
          <p:cNvGrpSpPr/>
          <p:nvPr/>
        </p:nvGrpSpPr>
        <p:grpSpPr>
          <a:xfrm>
            <a:off x="827901" y="3017582"/>
            <a:ext cx="1262967" cy="276999"/>
            <a:chOff x="3681682" y="2219169"/>
            <a:chExt cx="1262967" cy="27699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3041036-D356-3116-AC17-4379FCE17F05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8FA6E8-0F74-B914-ECC3-F62DDEBB5805}"/>
                </a:ext>
              </a:extLst>
            </p:cNvPr>
            <p:cNvSpPr txBox="1"/>
            <p:nvPr/>
          </p:nvSpPr>
          <p:spPr>
            <a:xfrm>
              <a:off x="3907186" y="2219169"/>
              <a:ext cx="10374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Olli Ohtonen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83F80C5-CBF2-E357-4B8E-C72BD6A327AA}"/>
              </a:ext>
            </a:extLst>
          </p:cNvPr>
          <p:cNvSpPr txBox="1"/>
          <p:nvPr/>
        </p:nvSpPr>
        <p:spPr>
          <a:xfrm>
            <a:off x="8286286" y="1583078"/>
            <a:ext cx="2975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D45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VARALAN URHEILUOPISTO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Yleisurheilun &amp; Joukkuepelien osallistuva TKI, TKI-palvelutoiminta, urheilun TKI-ekosysteemi Tampere</a:t>
            </a: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45B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D45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JYVÄSKYLÄN URHEILUAKATEMIA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Huippu-urheilun arkiharjoittelu, Asiantuntijatoiminnan toimintamallit, Kaksoisuratyö</a:t>
            </a: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2894FA9-30E7-DC4D-75AE-4D06D046FAA8}"/>
              </a:ext>
            </a:extLst>
          </p:cNvPr>
          <p:cNvSpPr/>
          <p:nvPr/>
        </p:nvSpPr>
        <p:spPr>
          <a:xfrm>
            <a:off x="5456045" y="4378516"/>
            <a:ext cx="128464" cy="128791"/>
          </a:xfrm>
          <a:prstGeom prst="ellipse">
            <a:avLst/>
          </a:prstGeom>
          <a:noFill/>
          <a:ln w="44450">
            <a:solidFill>
              <a:srgbClr val="D45B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BBBD55B-5DE8-C472-BEA5-F8D13A4976BA}"/>
              </a:ext>
            </a:extLst>
          </p:cNvPr>
          <p:cNvSpPr/>
          <p:nvPr/>
        </p:nvSpPr>
        <p:spPr>
          <a:xfrm>
            <a:off x="6938430" y="2583469"/>
            <a:ext cx="128464" cy="128791"/>
          </a:xfrm>
          <a:prstGeom prst="ellipse">
            <a:avLst/>
          </a:prstGeom>
          <a:noFill/>
          <a:ln w="44450">
            <a:solidFill>
              <a:srgbClr val="D45B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5BB80E5-1B1A-F4DD-84F0-A7BC888CF75C}"/>
              </a:ext>
            </a:extLst>
          </p:cNvPr>
          <p:cNvSpPr/>
          <p:nvPr/>
        </p:nvSpPr>
        <p:spPr>
          <a:xfrm>
            <a:off x="5837209" y="5330224"/>
            <a:ext cx="128464" cy="128791"/>
          </a:xfrm>
          <a:prstGeom prst="ellipse">
            <a:avLst/>
          </a:prstGeom>
          <a:noFill/>
          <a:ln w="44450">
            <a:solidFill>
              <a:srgbClr val="D45B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58E25-8178-1876-2C4B-1DC448FDEFCD}"/>
              </a:ext>
            </a:extLst>
          </p:cNvPr>
          <p:cNvSpPr txBox="1"/>
          <p:nvPr/>
        </p:nvSpPr>
        <p:spPr>
          <a:xfrm>
            <a:off x="3667917" y="6029131"/>
            <a:ext cx="4860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rgbClr val="CD58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Urheilun toimintaympäristöt    </a:t>
            </a:r>
            <a:r>
              <a:rPr lang="fi-FI" sz="1000" dirty="0">
                <a:solidFill>
                  <a:srgbClr val="8190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  Tutkimuskeskukset    I   Muut toimijat verkostossa</a:t>
            </a:r>
            <a:endParaRPr lang="en-FI" sz="1000">
              <a:solidFill>
                <a:srgbClr val="8190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4BB0F38-A64D-0C93-8AAC-AD27A14835F0}"/>
              </a:ext>
            </a:extLst>
          </p:cNvPr>
          <p:cNvGrpSpPr/>
          <p:nvPr/>
        </p:nvGrpSpPr>
        <p:grpSpPr>
          <a:xfrm>
            <a:off x="8367007" y="2408966"/>
            <a:ext cx="1577156" cy="276999"/>
            <a:chOff x="3681682" y="2219169"/>
            <a:chExt cx="1577156" cy="27699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86A7A25-0EDE-59B8-48B2-3CC53FF1074C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163A20-4826-FEAF-F192-C556094C4C34}"/>
                </a:ext>
              </a:extLst>
            </p:cNvPr>
            <p:cNvSpPr txBox="1"/>
            <p:nvPr/>
          </p:nvSpPr>
          <p:spPr>
            <a:xfrm>
              <a:off x="3907186" y="2219169"/>
              <a:ext cx="1351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Marko Haverinen</a:t>
              </a:r>
            </a:p>
          </p:txBody>
        </p:sp>
      </p:grpSp>
      <p:sp>
        <p:nvSpPr>
          <p:cNvPr id="13" name="TextBox 35">
            <a:extLst>
              <a:ext uri="{FF2B5EF4-FFF2-40B4-BE49-F238E27FC236}">
                <a16:creationId xmlns:a16="http://schemas.microsoft.com/office/drawing/2014/main" id="{F01AAD04-6A3F-BB57-4F4F-D59A6565601B}"/>
              </a:ext>
            </a:extLst>
          </p:cNvPr>
          <p:cNvSpPr txBox="1"/>
          <p:nvPr/>
        </p:nvSpPr>
        <p:spPr>
          <a:xfrm>
            <a:off x="8286796" y="4042062"/>
            <a:ext cx="2975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D45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TURUN SEUDUN URHEILUAKATEMIA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Urheiluakatemian tietotyö, Harjoitettavuuskartoitukset, Kaksoisuratoiminta</a:t>
            </a: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D45B7B"/>
                </a:solidFill>
                <a:latin typeface="Arial"/>
                <a:cs typeface="Arial"/>
              </a:rPr>
              <a:t>TANHUVAARAN URHEILUOPISTO</a:t>
            </a: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Yläkoululeiritykset</a:t>
            </a: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4FECC3FA-7A16-FB8A-E695-B671CA899C6B}"/>
              </a:ext>
            </a:extLst>
          </p:cNvPr>
          <p:cNvGrpSpPr/>
          <p:nvPr/>
        </p:nvGrpSpPr>
        <p:grpSpPr>
          <a:xfrm>
            <a:off x="8367007" y="4872185"/>
            <a:ext cx="1423268" cy="276999"/>
            <a:chOff x="3681682" y="2219169"/>
            <a:chExt cx="1423268" cy="276999"/>
          </a:xfrm>
        </p:grpSpPr>
        <p:sp>
          <p:nvSpPr>
            <p:cNvPr id="20" name="Freeform: Shape 10">
              <a:extLst>
                <a:ext uri="{FF2B5EF4-FFF2-40B4-BE49-F238E27FC236}">
                  <a16:creationId xmlns:a16="http://schemas.microsoft.com/office/drawing/2014/main" id="{82211911-E84B-E31B-1E54-69DFAE0BDBE4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TextBox 11">
              <a:extLst>
                <a:ext uri="{FF2B5EF4-FFF2-40B4-BE49-F238E27FC236}">
                  <a16:creationId xmlns:a16="http://schemas.microsoft.com/office/drawing/2014/main" id="{38697528-7F11-256B-CA8B-1B8E088BDFB1}"/>
                </a:ext>
              </a:extLst>
            </p:cNvPr>
            <p:cNvSpPr txBox="1"/>
            <p:nvPr/>
          </p:nvSpPr>
          <p:spPr>
            <a:xfrm>
              <a:off x="3907186" y="2219169"/>
              <a:ext cx="1197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Laura Mierlahti</a:t>
              </a:r>
            </a:p>
          </p:txBody>
        </p:sp>
      </p:grpSp>
      <p:sp>
        <p:nvSpPr>
          <p:cNvPr id="23" name="Oval 57">
            <a:extLst>
              <a:ext uri="{FF2B5EF4-FFF2-40B4-BE49-F238E27FC236}">
                <a16:creationId xmlns:a16="http://schemas.microsoft.com/office/drawing/2014/main" id="{1D9C02B0-A4A2-BAF9-6838-405051D961D1}"/>
              </a:ext>
            </a:extLst>
          </p:cNvPr>
          <p:cNvSpPr/>
          <p:nvPr/>
        </p:nvSpPr>
        <p:spPr>
          <a:xfrm>
            <a:off x="4779109" y="5192174"/>
            <a:ext cx="128464" cy="128791"/>
          </a:xfrm>
          <a:prstGeom prst="ellipse">
            <a:avLst/>
          </a:prstGeom>
          <a:noFill/>
          <a:ln w="44450">
            <a:solidFill>
              <a:srgbClr val="D45B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4" name="Group 36">
            <a:extLst>
              <a:ext uri="{FF2B5EF4-FFF2-40B4-BE49-F238E27FC236}">
                <a16:creationId xmlns:a16="http://schemas.microsoft.com/office/drawing/2014/main" id="{CC4AD8C3-2915-43D5-4EF8-BD314F14EB85}"/>
              </a:ext>
            </a:extLst>
          </p:cNvPr>
          <p:cNvGrpSpPr/>
          <p:nvPr/>
        </p:nvGrpSpPr>
        <p:grpSpPr>
          <a:xfrm>
            <a:off x="827901" y="5433498"/>
            <a:ext cx="1458534" cy="276999"/>
            <a:chOff x="3681682" y="2219169"/>
            <a:chExt cx="1458534" cy="276999"/>
          </a:xfrm>
        </p:grpSpPr>
        <p:sp>
          <p:nvSpPr>
            <p:cNvPr id="25" name="Freeform: Shape 37">
              <a:extLst>
                <a:ext uri="{FF2B5EF4-FFF2-40B4-BE49-F238E27FC236}">
                  <a16:creationId xmlns:a16="http://schemas.microsoft.com/office/drawing/2014/main" id="{4FE8EA02-C99A-FBCE-C75A-878493C99BA0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6" name="TextBox 38">
              <a:extLst>
                <a:ext uri="{FF2B5EF4-FFF2-40B4-BE49-F238E27FC236}">
                  <a16:creationId xmlns:a16="http://schemas.microsoft.com/office/drawing/2014/main" id="{F5A23FA7-5ADF-06F4-5418-725565172C48}"/>
                </a:ext>
              </a:extLst>
            </p:cNvPr>
            <p:cNvSpPr txBox="1"/>
            <p:nvPr/>
          </p:nvSpPr>
          <p:spPr>
            <a:xfrm>
              <a:off x="3907186" y="2219169"/>
              <a:ext cx="1233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Asko Härkönen</a:t>
              </a:r>
            </a:p>
          </p:txBody>
        </p:sp>
      </p:grpSp>
      <p:grpSp>
        <p:nvGrpSpPr>
          <p:cNvPr id="27" name="Group 9">
            <a:extLst>
              <a:ext uri="{FF2B5EF4-FFF2-40B4-BE49-F238E27FC236}">
                <a16:creationId xmlns:a16="http://schemas.microsoft.com/office/drawing/2014/main" id="{6DEC48C0-345E-39D8-8A74-7E690D6DF412}"/>
              </a:ext>
            </a:extLst>
          </p:cNvPr>
          <p:cNvGrpSpPr/>
          <p:nvPr/>
        </p:nvGrpSpPr>
        <p:grpSpPr>
          <a:xfrm>
            <a:off x="8379331" y="3614403"/>
            <a:ext cx="1431283" cy="276999"/>
            <a:chOff x="3681682" y="2219169"/>
            <a:chExt cx="1431283" cy="276999"/>
          </a:xfrm>
        </p:grpSpPr>
        <p:sp>
          <p:nvSpPr>
            <p:cNvPr id="28" name="Freeform: Shape 10">
              <a:extLst>
                <a:ext uri="{FF2B5EF4-FFF2-40B4-BE49-F238E27FC236}">
                  <a16:creationId xmlns:a16="http://schemas.microsoft.com/office/drawing/2014/main" id="{C717BAE1-1FF9-42D1-57D9-9D875DBCA80B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D66C5016-210C-0763-6DF6-60A0F267DEC6}"/>
                </a:ext>
              </a:extLst>
            </p:cNvPr>
            <p:cNvSpPr txBox="1"/>
            <p:nvPr/>
          </p:nvSpPr>
          <p:spPr>
            <a:xfrm>
              <a:off x="3907186" y="2219169"/>
              <a:ext cx="12057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Aki Karjalainen</a:t>
              </a:r>
            </a:p>
          </p:txBody>
        </p:sp>
      </p:grpSp>
      <p:sp>
        <p:nvSpPr>
          <p:cNvPr id="22" name="Oval 3">
            <a:extLst>
              <a:ext uri="{FF2B5EF4-FFF2-40B4-BE49-F238E27FC236}">
                <a16:creationId xmlns:a16="http://schemas.microsoft.com/office/drawing/2014/main" id="{590B1FC4-7B32-1F2F-EEAF-E83765389056}"/>
              </a:ext>
            </a:extLst>
          </p:cNvPr>
          <p:cNvSpPr/>
          <p:nvPr/>
        </p:nvSpPr>
        <p:spPr>
          <a:xfrm>
            <a:off x="6005436" y="3965257"/>
            <a:ext cx="128464" cy="128791"/>
          </a:xfrm>
          <a:prstGeom prst="ellipse">
            <a:avLst/>
          </a:prstGeom>
          <a:noFill/>
          <a:ln w="44450">
            <a:solidFill>
              <a:srgbClr val="D45B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4" name="Tekstiruutu 33">
            <a:extLst>
              <a:ext uri="{FF2B5EF4-FFF2-40B4-BE49-F238E27FC236}">
                <a16:creationId xmlns:a16="http://schemas.microsoft.com/office/drawing/2014/main" id="{9E024B37-DD16-CD2A-35B0-5C07C4D308EA}"/>
              </a:ext>
            </a:extLst>
          </p:cNvPr>
          <p:cNvSpPr txBox="1"/>
          <p:nvPr/>
        </p:nvSpPr>
        <p:spPr>
          <a:xfrm>
            <a:off x="6926725" y="6401144"/>
            <a:ext cx="489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Lue lisää: </a:t>
            </a:r>
            <a:r>
              <a:rPr lang="fi-FI" sz="1800" dirty="0">
                <a:latin typeface="Calibri"/>
                <a:hlinkClick r:id="rId4"/>
              </a:rPr>
              <a:t>https://www.tkiverkosto.fi/toimijat/</a:t>
            </a:r>
            <a:r>
              <a:rPr lang="fi-FI" sz="1800" dirty="0">
                <a:latin typeface="Calibri"/>
              </a:rPr>
              <a:t> </a:t>
            </a:r>
            <a:endParaRPr lang="fi-FI" dirty="0"/>
          </a:p>
        </p:txBody>
      </p:sp>
      <p:grpSp>
        <p:nvGrpSpPr>
          <p:cNvPr id="41" name="Group 131">
            <a:extLst>
              <a:ext uri="{FF2B5EF4-FFF2-40B4-BE49-F238E27FC236}">
                <a16:creationId xmlns:a16="http://schemas.microsoft.com/office/drawing/2014/main" id="{7245EC64-59A0-1501-8A5C-03F25675DD01}"/>
              </a:ext>
            </a:extLst>
          </p:cNvPr>
          <p:cNvGrpSpPr/>
          <p:nvPr/>
        </p:nvGrpSpPr>
        <p:grpSpPr>
          <a:xfrm>
            <a:off x="673456" y="778402"/>
            <a:ext cx="4943716" cy="1178587"/>
            <a:chOff x="673456" y="778402"/>
            <a:chExt cx="4943716" cy="1178587"/>
          </a:xfrm>
        </p:grpSpPr>
        <p:sp>
          <p:nvSpPr>
            <p:cNvPr id="42" name="TextBox 145">
              <a:extLst>
                <a:ext uri="{FF2B5EF4-FFF2-40B4-BE49-F238E27FC236}">
                  <a16:creationId xmlns:a16="http://schemas.microsoft.com/office/drawing/2014/main" id="{12660F44-D179-0DCA-1244-976F0033C9DD}"/>
                </a:ext>
              </a:extLst>
            </p:cNvPr>
            <p:cNvSpPr txBox="1"/>
            <p:nvPr/>
          </p:nvSpPr>
          <p:spPr>
            <a:xfrm>
              <a:off x="673456" y="778402"/>
              <a:ext cx="4255535" cy="977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3000" b="1" dirty="0">
                  <a:solidFill>
                    <a:srgbClr val="D45B7B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URHEILUN</a:t>
              </a:r>
            </a:p>
            <a:p>
              <a:pPr>
                <a:lnSpc>
                  <a:spcPts val="3300"/>
                </a:lnSpc>
              </a:pPr>
              <a:r>
                <a:rPr lang="fi-FI" sz="3000" b="1" dirty="0">
                  <a:solidFill>
                    <a:srgbClr val="D45B7B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TOIMINTAYMPÄRISTÖT</a:t>
              </a:r>
              <a:endPara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62">
              <a:extLst>
                <a:ext uri="{FF2B5EF4-FFF2-40B4-BE49-F238E27FC236}">
                  <a16:creationId xmlns:a16="http://schemas.microsoft.com/office/drawing/2014/main" id="{50E5EA2A-78FE-910C-15E8-AC3C82D634A0}"/>
                </a:ext>
              </a:extLst>
            </p:cNvPr>
            <p:cNvSpPr txBox="1"/>
            <p:nvPr/>
          </p:nvSpPr>
          <p:spPr>
            <a:xfrm>
              <a:off x="4843341" y="1209014"/>
              <a:ext cx="773831" cy="476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fi-FI" sz="2000" b="1" dirty="0">
                  <a:solidFill>
                    <a:srgbClr val="D45B7B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2/2</a:t>
              </a:r>
            </a:p>
          </p:txBody>
        </p:sp>
        <p:sp>
          <p:nvSpPr>
            <p:cNvPr id="47" name="TextBox 128">
              <a:extLst>
                <a:ext uri="{FF2B5EF4-FFF2-40B4-BE49-F238E27FC236}">
                  <a16:creationId xmlns:a16="http://schemas.microsoft.com/office/drawing/2014/main" id="{F98B4F0E-AF65-1A92-1BE8-5765E8BB9916}"/>
                </a:ext>
              </a:extLst>
            </p:cNvPr>
            <p:cNvSpPr txBox="1"/>
            <p:nvPr/>
          </p:nvSpPr>
          <p:spPr>
            <a:xfrm>
              <a:off x="689552" y="1679990"/>
              <a:ext cx="34542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Tunnistettuja painopisteitä &amp; yhteyshenkilöt</a:t>
              </a:r>
              <a:endParaRPr lang="en-FI" sz="1200" dirty="0"/>
            </a:p>
          </p:txBody>
        </p:sp>
        <p:cxnSp>
          <p:nvCxnSpPr>
            <p:cNvPr id="48" name="Straight Connector 129">
              <a:extLst>
                <a:ext uri="{FF2B5EF4-FFF2-40B4-BE49-F238E27FC236}">
                  <a16:creationId xmlns:a16="http://schemas.microsoft.com/office/drawing/2014/main" id="{29511820-2966-B16B-16BB-ABF5371CAF8B}"/>
                </a:ext>
              </a:extLst>
            </p:cNvPr>
            <p:cNvCxnSpPr>
              <a:cxnSpLocks/>
            </p:cNvCxnSpPr>
            <p:nvPr/>
          </p:nvCxnSpPr>
          <p:spPr>
            <a:xfrm>
              <a:off x="4809850" y="1341049"/>
              <a:ext cx="0" cy="292100"/>
            </a:xfrm>
            <a:prstGeom prst="line">
              <a:avLst/>
            </a:prstGeom>
            <a:ln w="9525" cap="flat" cmpd="sng" algn="ctr">
              <a:solidFill>
                <a:srgbClr val="D45B7B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49" name="Group 51">
            <a:extLst>
              <a:ext uri="{FF2B5EF4-FFF2-40B4-BE49-F238E27FC236}">
                <a16:creationId xmlns:a16="http://schemas.microsoft.com/office/drawing/2014/main" id="{06799CD6-2214-CC40-C5D5-EA8D289606CF}"/>
              </a:ext>
            </a:extLst>
          </p:cNvPr>
          <p:cNvGrpSpPr/>
          <p:nvPr/>
        </p:nvGrpSpPr>
        <p:grpSpPr>
          <a:xfrm>
            <a:off x="8379331" y="5722702"/>
            <a:ext cx="1593186" cy="276999"/>
            <a:chOff x="3681682" y="2219169"/>
            <a:chExt cx="1593186" cy="276999"/>
          </a:xfrm>
        </p:grpSpPr>
        <p:sp>
          <p:nvSpPr>
            <p:cNvPr id="50" name="Freeform: Shape 52">
              <a:extLst>
                <a:ext uri="{FF2B5EF4-FFF2-40B4-BE49-F238E27FC236}">
                  <a16:creationId xmlns:a16="http://schemas.microsoft.com/office/drawing/2014/main" id="{C0F80B91-7734-DF0A-A89D-7556985C3AA4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D45B7B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1" name="TextBox 53">
              <a:extLst>
                <a:ext uri="{FF2B5EF4-FFF2-40B4-BE49-F238E27FC236}">
                  <a16:creationId xmlns:a16="http://schemas.microsoft.com/office/drawing/2014/main" id="{7C696277-327F-1E58-94B6-23D0D94B41B2}"/>
                </a:ext>
              </a:extLst>
            </p:cNvPr>
            <p:cNvSpPr txBox="1"/>
            <p:nvPr/>
          </p:nvSpPr>
          <p:spPr>
            <a:xfrm>
              <a:off x="3907186" y="2219169"/>
              <a:ext cx="13676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Antti Lappalainen</a:t>
              </a:r>
            </a:p>
          </p:txBody>
        </p:sp>
      </p:grpSp>
      <p:sp>
        <p:nvSpPr>
          <p:cNvPr id="52" name="Oval 3">
            <a:extLst>
              <a:ext uri="{FF2B5EF4-FFF2-40B4-BE49-F238E27FC236}">
                <a16:creationId xmlns:a16="http://schemas.microsoft.com/office/drawing/2014/main" id="{C8997B58-C5C6-6D83-E056-CAD5354739E5}"/>
              </a:ext>
            </a:extLst>
          </p:cNvPr>
          <p:cNvSpPr/>
          <p:nvPr/>
        </p:nvSpPr>
        <p:spPr>
          <a:xfrm>
            <a:off x="7145465" y="4255584"/>
            <a:ext cx="128464" cy="128791"/>
          </a:xfrm>
          <a:prstGeom prst="ellipse">
            <a:avLst/>
          </a:prstGeom>
          <a:noFill/>
          <a:ln w="44450">
            <a:solidFill>
              <a:srgbClr val="D45B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9088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raphic 56">
            <a:extLst>
              <a:ext uri="{FF2B5EF4-FFF2-40B4-BE49-F238E27FC236}">
                <a16:creationId xmlns:a16="http://schemas.microsoft.com/office/drawing/2014/main" id="{4126C931-6E96-78D8-7310-BB179B3DC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8740" y="-1598627"/>
            <a:ext cx="4138308" cy="728161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C4299A1-897B-FCC2-DF22-4D5A2E88CCE6}"/>
              </a:ext>
            </a:extLst>
          </p:cNvPr>
          <p:cNvSpPr txBox="1"/>
          <p:nvPr/>
        </p:nvSpPr>
        <p:spPr>
          <a:xfrm>
            <a:off x="8286286" y="1579939"/>
            <a:ext cx="3454203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b="1" dirty="0">
                <a:solidFill>
                  <a:srgbClr val="00B0F0"/>
                </a:solidFill>
                <a:latin typeface="Arial"/>
                <a:cs typeface="Arial"/>
              </a:rPr>
              <a:t>OULUN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</a:rPr>
              <a:t>YLIOPISTO</a:t>
            </a: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Bioteknologisen mittaustavan kehitystyö, Urheiluravitsemuksen kehitystyö </a:t>
            </a:r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</a:rPr>
              <a:t>LUT-YLIOPISTO</a:t>
            </a:r>
            <a:endParaRPr lang="fi-FI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defRPr/>
            </a:pPr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Sports engineering</a:t>
            </a: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endParaRPr lang="fi-FI" sz="1200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r>
              <a:rPr lang="fi-FI" sz="1200" b="1" dirty="0">
                <a:solidFill>
                  <a:srgbClr val="00B0F0"/>
                </a:solidFill>
                <a:latin typeface="Arial"/>
                <a:cs typeface="Arial"/>
              </a:rPr>
              <a:t>CEMIS</a:t>
            </a:r>
          </a:p>
          <a:p>
            <a:r>
              <a:rPr lang="fi-FI" sz="12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Mittausteknologia, Dataosaaminen, Virtuaaliset ympäristöt</a:t>
            </a:r>
          </a:p>
          <a:p>
            <a:endParaRPr lang="fi-FI" sz="1200" b="1" dirty="0">
              <a:solidFill>
                <a:schemeClr val="bg1"/>
              </a:solidFill>
              <a:latin typeface="Arial"/>
              <a:ea typeface="+mn-lt"/>
              <a:cs typeface="Arial"/>
            </a:endParaRPr>
          </a:p>
          <a:p>
            <a:endParaRPr lang="fi-FI" sz="1200" b="1" dirty="0">
              <a:solidFill>
                <a:srgbClr val="00B0F0"/>
              </a:solidFill>
              <a:latin typeface="Arial"/>
              <a:cs typeface="Arial"/>
            </a:endParaRPr>
          </a:p>
          <a:p>
            <a:endParaRPr lang="fi-FI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EF4D0E2-3C51-8A3C-538E-1060C937D927}"/>
              </a:ext>
            </a:extLst>
          </p:cNvPr>
          <p:cNvSpPr txBox="1"/>
          <p:nvPr/>
        </p:nvSpPr>
        <p:spPr>
          <a:xfrm>
            <a:off x="747786" y="2128055"/>
            <a:ext cx="3256747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b="1" dirty="0">
                <a:solidFill>
                  <a:srgbClr val="00B0F0"/>
                </a:solidFill>
                <a:latin typeface="Arial"/>
                <a:cs typeface="Arial"/>
              </a:rPr>
              <a:t>ITÄ-SUOMEN YLIOPISTO </a:t>
            </a:r>
            <a:endParaRPr lang="fi-FI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Teknologiakehitys, Kliiniset tutkimukset &amp; Ihmisten käyttäytyminen </a:t>
            </a:r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00B0F0"/>
                </a:solidFill>
                <a:latin typeface="Arial"/>
                <a:cs typeface="Arial"/>
              </a:rPr>
              <a:t>JYVÄSKYLÄN YLIOPISTON LIIKUNTATIETEELLINEN TIEDEKUNTA</a:t>
            </a:r>
            <a:endParaRPr lang="fi-FI" sz="1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Liikunnan ja terveyden väliset yhteydet, Ihmiskehon toiminta ja mukautuminen, Fyysinen aktiivisuus, hyvinvointi ja käyttäytymisen muutos elämänkulussa, Liikuntateknologinen tutkimus</a:t>
            </a: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D246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A14767-B8DB-298A-443B-4F266FE76EED}"/>
              </a:ext>
            </a:extLst>
          </p:cNvPr>
          <p:cNvGrpSpPr/>
          <p:nvPr/>
        </p:nvGrpSpPr>
        <p:grpSpPr>
          <a:xfrm>
            <a:off x="864379" y="4767356"/>
            <a:ext cx="1381141" cy="276999"/>
            <a:chOff x="8584772" y="2355360"/>
            <a:chExt cx="1381141" cy="276999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045E07A-FB60-34DC-F6D6-E75941F31FAE}"/>
                </a:ext>
              </a:extLst>
            </p:cNvPr>
            <p:cNvSpPr/>
            <p:nvPr/>
          </p:nvSpPr>
          <p:spPr>
            <a:xfrm>
              <a:off x="8584772" y="2401675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71FFC42-51E6-25E8-7ABC-E23189614C6A}"/>
                </a:ext>
              </a:extLst>
            </p:cNvPr>
            <p:cNvSpPr txBox="1"/>
            <p:nvPr/>
          </p:nvSpPr>
          <p:spPr>
            <a:xfrm>
              <a:off x="8810276" y="2355360"/>
              <a:ext cx="11556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Vesa Linnamo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D52564-0FEC-0C06-036C-3F2552693D65}"/>
              </a:ext>
            </a:extLst>
          </p:cNvPr>
          <p:cNvGrpSpPr/>
          <p:nvPr/>
        </p:nvGrpSpPr>
        <p:grpSpPr>
          <a:xfrm>
            <a:off x="864379" y="2750816"/>
            <a:ext cx="1385269" cy="276999"/>
            <a:chOff x="3681682" y="2235023"/>
            <a:chExt cx="1385269" cy="27699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70FE71-F732-6607-79E2-1CCE5FFD8892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17BEB2-1DB8-F644-5657-807E1DA75B1D}"/>
                </a:ext>
              </a:extLst>
            </p:cNvPr>
            <p:cNvSpPr txBox="1"/>
            <p:nvPr/>
          </p:nvSpPr>
          <p:spPr>
            <a:xfrm>
              <a:off x="3926895" y="2235023"/>
              <a:ext cx="1140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Arto Koistinen</a:t>
              </a: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14A90E0B-F989-1C34-97D0-7200168C6698}"/>
              </a:ext>
            </a:extLst>
          </p:cNvPr>
          <p:cNvGrpSpPr/>
          <p:nvPr/>
        </p:nvGrpSpPr>
        <p:grpSpPr>
          <a:xfrm>
            <a:off x="8394365" y="2184827"/>
            <a:ext cx="1298647" cy="276999"/>
            <a:chOff x="3681682" y="2229147"/>
            <a:chExt cx="1298647" cy="276999"/>
          </a:xfrm>
        </p:grpSpPr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46639B2F-779E-89B1-1739-4476C23E8F38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F94E78BB-C951-37E8-8BC7-16C5B3193D8A}"/>
                </a:ext>
              </a:extLst>
            </p:cNvPr>
            <p:cNvSpPr txBox="1"/>
            <p:nvPr/>
          </p:nvSpPr>
          <p:spPr>
            <a:xfrm>
              <a:off x="3896571" y="2229147"/>
              <a:ext cx="10837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Seppo Vainio</a:t>
              </a:r>
            </a:p>
          </p:txBody>
        </p:sp>
      </p:grpSp>
      <p:sp>
        <p:nvSpPr>
          <p:cNvPr id="38" name="Oval 1">
            <a:extLst>
              <a:ext uri="{FF2B5EF4-FFF2-40B4-BE49-F238E27FC236}">
                <a16:creationId xmlns:a16="http://schemas.microsoft.com/office/drawing/2014/main" id="{92D28EAE-9029-9AAE-76DB-CB79B6B0655F}"/>
              </a:ext>
            </a:extLst>
          </p:cNvPr>
          <p:cNvSpPr/>
          <p:nvPr/>
        </p:nvSpPr>
        <p:spPr>
          <a:xfrm>
            <a:off x="5962825" y="3933498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24927-A912-141C-D980-8D542D7CCEAF}"/>
              </a:ext>
            </a:extLst>
          </p:cNvPr>
          <p:cNvGrpSpPr/>
          <p:nvPr/>
        </p:nvGrpSpPr>
        <p:grpSpPr>
          <a:xfrm>
            <a:off x="747786" y="1295279"/>
            <a:ext cx="4656020" cy="663517"/>
            <a:chOff x="747786" y="1295279"/>
            <a:chExt cx="4656020" cy="66351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7F28F8-1260-9E17-659E-E48A976DEAE0}"/>
                </a:ext>
              </a:extLst>
            </p:cNvPr>
            <p:cNvSpPr txBox="1"/>
            <p:nvPr/>
          </p:nvSpPr>
          <p:spPr>
            <a:xfrm>
              <a:off x="747786" y="1319482"/>
              <a:ext cx="413129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fi-FI" sz="2400" b="1" dirty="0">
                  <a:solidFill>
                    <a:srgbClr val="00B0F0"/>
                  </a:solidFill>
                  <a:latin typeface="Century Gothic"/>
                  <a:cs typeface="Arial"/>
                </a:rPr>
                <a:t>TUTKIMUSORGANISAATIOT</a:t>
              </a:r>
              <a:endParaRPr lang="fi-FI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1078C85-4F15-9555-C92B-D4FD9C73EA3D}"/>
                </a:ext>
              </a:extLst>
            </p:cNvPr>
            <p:cNvSpPr txBox="1"/>
            <p:nvPr/>
          </p:nvSpPr>
          <p:spPr>
            <a:xfrm>
              <a:off x="4629975" y="1295279"/>
              <a:ext cx="773831" cy="476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fi-FI" sz="20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1/3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562605C-113E-D25A-83ED-664085DBAF4C}"/>
                </a:ext>
              </a:extLst>
            </p:cNvPr>
            <p:cNvSpPr txBox="1"/>
            <p:nvPr/>
          </p:nvSpPr>
          <p:spPr>
            <a:xfrm>
              <a:off x="760485" y="1681797"/>
              <a:ext cx="34542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Tunnistettuja painopisteitä &amp; yhteyshenkilöt</a:t>
              </a:r>
              <a:endParaRPr lang="en-FI" sz="120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CE62EDE-2BC1-E0D0-2B15-14B11E68431E}"/>
                </a:ext>
              </a:extLst>
            </p:cNvPr>
            <p:cNvCxnSpPr>
              <a:cxnSpLocks/>
            </p:cNvCxnSpPr>
            <p:nvPr/>
          </p:nvCxnSpPr>
          <p:spPr>
            <a:xfrm>
              <a:off x="4682748" y="1412936"/>
              <a:ext cx="0" cy="292100"/>
            </a:xfrm>
            <a:prstGeom prst="line">
              <a:avLst/>
            </a:prstGeom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31" name="Oval 1">
            <a:extLst>
              <a:ext uri="{FF2B5EF4-FFF2-40B4-BE49-F238E27FC236}">
                <a16:creationId xmlns:a16="http://schemas.microsoft.com/office/drawing/2014/main" id="{DB0C6D01-E62A-ACCC-B5DB-DEA8CDB31699}"/>
              </a:ext>
            </a:extLst>
          </p:cNvPr>
          <p:cNvSpPr/>
          <p:nvPr/>
        </p:nvSpPr>
        <p:spPr>
          <a:xfrm>
            <a:off x="7289794" y="3613851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C37052E3-6C4C-5FAF-0603-D8794E83F231}"/>
              </a:ext>
            </a:extLst>
          </p:cNvPr>
          <p:cNvSpPr/>
          <p:nvPr/>
        </p:nvSpPr>
        <p:spPr>
          <a:xfrm>
            <a:off x="5451572" y="4400427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A093C293-15C6-A71F-BFFC-E9AA586A7927}"/>
              </a:ext>
            </a:extLst>
          </p:cNvPr>
          <p:cNvSpPr/>
          <p:nvPr/>
        </p:nvSpPr>
        <p:spPr>
          <a:xfrm>
            <a:off x="4789476" y="5044355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0BFADE8-2ED4-1FAA-481B-FBE390C34E4E}"/>
              </a:ext>
            </a:extLst>
          </p:cNvPr>
          <p:cNvSpPr/>
          <p:nvPr/>
        </p:nvSpPr>
        <p:spPr>
          <a:xfrm>
            <a:off x="6038506" y="1777694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AEF713E-6940-9992-ECDB-7D05547D4A46}"/>
              </a:ext>
            </a:extLst>
          </p:cNvPr>
          <p:cNvSpPr/>
          <p:nvPr/>
        </p:nvSpPr>
        <p:spPr>
          <a:xfrm>
            <a:off x="6591519" y="3396116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B1DD03C-FAC2-E82C-50F5-7A4F40DCB176}"/>
              </a:ext>
            </a:extLst>
          </p:cNvPr>
          <p:cNvSpPr/>
          <p:nvPr/>
        </p:nvSpPr>
        <p:spPr>
          <a:xfrm>
            <a:off x="6005708" y="1775211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8DB9F0B9-D304-5C36-ED26-54F75B9BE6FA}"/>
              </a:ext>
            </a:extLst>
          </p:cNvPr>
          <p:cNvSpPr txBox="1"/>
          <p:nvPr/>
        </p:nvSpPr>
        <p:spPr>
          <a:xfrm>
            <a:off x="3667917" y="6029131"/>
            <a:ext cx="4860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rgbClr val="8190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Urheilun toimintaympäristöt    I    </a:t>
            </a:r>
            <a:r>
              <a:rPr lang="fi-FI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Tutkimuskeskukset</a:t>
            </a:r>
            <a:r>
              <a:rPr lang="fi-FI" sz="1000" dirty="0">
                <a:solidFill>
                  <a:srgbClr val="8190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   Muut toimijat verkostossa</a:t>
            </a:r>
            <a:endParaRPr lang="en-FI" sz="1000">
              <a:solidFill>
                <a:srgbClr val="8190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CF4C65A2-E1CE-D8F9-3CD3-31772A76E0F7}"/>
              </a:ext>
            </a:extLst>
          </p:cNvPr>
          <p:cNvGrpSpPr/>
          <p:nvPr/>
        </p:nvGrpSpPr>
        <p:grpSpPr>
          <a:xfrm>
            <a:off x="8394365" y="4232249"/>
            <a:ext cx="1343486" cy="276999"/>
            <a:chOff x="3681682" y="2219740"/>
            <a:chExt cx="1343486" cy="276999"/>
          </a:xfrm>
        </p:grpSpPr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8674A1D9-01B7-C381-7A8B-637FD649A10A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8F0EB8F7-8DE3-DA28-0E0D-2240BEEAA67E}"/>
                </a:ext>
              </a:extLst>
            </p:cNvPr>
            <p:cNvSpPr txBox="1"/>
            <p:nvPr/>
          </p:nvSpPr>
          <p:spPr>
            <a:xfrm>
              <a:off x="3887164" y="2219740"/>
              <a:ext cx="11380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Niina Ahtonen</a:t>
              </a:r>
            </a:p>
          </p:txBody>
        </p:sp>
      </p:grpSp>
      <p:sp>
        <p:nvSpPr>
          <p:cNvPr id="14" name="Oval 1">
            <a:extLst>
              <a:ext uri="{FF2B5EF4-FFF2-40B4-BE49-F238E27FC236}">
                <a16:creationId xmlns:a16="http://schemas.microsoft.com/office/drawing/2014/main" id="{418A6B6C-0F4E-0CC9-8AF8-693C4FB95992}"/>
              </a:ext>
            </a:extLst>
          </p:cNvPr>
          <p:cNvSpPr/>
          <p:nvPr/>
        </p:nvSpPr>
        <p:spPr>
          <a:xfrm>
            <a:off x="6876821" y="2483216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62C9C459-C296-0253-5758-81FB1704EF97}"/>
              </a:ext>
            </a:extLst>
          </p:cNvPr>
          <p:cNvGrpSpPr/>
          <p:nvPr/>
        </p:nvGrpSpPr>
        <p:grpSpPr>
          <a:xfrm>
            <a:off x="8394365" y="3105974"/>
            <a:ext cx="1259553" cy="276999"/>
            <a:chOff x="3681682" y="2220364"/>
            <a:chExt cx="1259553" cy="276999"/>
          </a:xfrm>
        </p:grpSpPr>
        <p:sp>
          <p:nvSpPr>
            <p:cNvPr id="18" name="Freeform: Shape 10">
              <a:extLst>
                <a:ext uri="{FF2B5EF4-FFF2-40B4-BE49-F238E27FC236}">
                  <a16:creationId xmlns:a16="http://schemas.microsoft.com/office/drawing/2014/main" id="{0FC6CB74-62DF-B5EC-B421-84AF0D5D2313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TextBox 11">
              <a:extLst>
                <a:ext uri="{FF2B5EF4-FFF2-40B4-BE49-F238E27FC236}">
                  <a16:creationId xmlns:a16="http://schemas.microsoft.com/office/drawing/2014/main" id="{F82181E1-778A-BD1D-24B7-635C78F42D1C}"/>
                </a:ext>
              </a:extLst>
            </p:cNvPr>
            <p:cNvSpPr txBox="1"/>
            <p:nvPr/>
          </p:nvSpPr>
          <p:spPr>
            <a:xfrm>
              <a:off x="3887164" y="2220364"/>
              <a:ext cx="10540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Tero Rantala</a:t>
              </a:r>
            </a:p>
          </p:txBody>
        </p:sp>
      </p:grpSp>
      <p:sp>
        <p:nvSpPr>
          <p:cNvPr id="5" name="Oval 132">
            <a:extLst>
              <a:ext uri="{FF2B5EF4-FFF2-40B4-BE49-F238E27FC236}">
                <a16:creationId xmlns:a16="http://schemas.microsoft.com/office/drawing/2014/main" id="{360C0B2F-669C-3E41-F4A6-9C840D68162C}"/>
              </a:ext>
            </a:extLst>
          </p:cNvPr>
          <p:cNvSpPr/>
          <p:nvPr/>
        </p:nvSpPr>
        <p:spPr>
          <a:xfrm>
            <a:off x="5421241" y="4400427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E7DA465D-D0D6-E4B9-1DFF-F28152D319F6}"/>
              </a:ext>
            </a:extLst>
          </p:cNvPr>
          <p:cNvSpPr/>
          <p:nvPr/>
        </p:nvSpPr>
        <p:spPr>
          <a:xfrm>
            <a:off x="6814691" y="4551426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1" name="Oval 133">
            <a:extLst>
              <a:ext uri="{FF2B5EF4-FFF2-40B4-BE49-F238E27FC236}">
                <a16:creationId xmlns:a16="http://schemas.microsoft.com/office/drawing/2014/main" id="{03E84563-DD3A-1BCC-1C43-42AF486DC2C5}"/>
              </a:ext>
            </a:extLst>
          </p:cNvPr>
          <p:cNvSpPr/>
          <p:nvPr/>
        </p:nvSpPr>
        <p:spPr>
          <a:xfrm>
            <a:off x="5755236" y="5370294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00F85937-9DE4-4B1E-94D7-8B48C524F540}"/>
              </a:ext>
            </a:extLst>
          </p:cNvPr>
          <p:cNvSpPr/>
          <p:nvPr/>
        </p:nvSpPr>
        <p:spPr>
          <a:xfrm>
            <a:off x="5761971" y="4807099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Oval 1">
            <a:extLst>
              <a:ext uri="{FF2B5EF4-FFF2-40B4-BE49-F238E27FC236}">
                <a16:creationId xmlns:a16="http://schemas.microsoft.com/office/drawing/2014/main" id="{C98C7ABA-46EF-F481-0054-7FDF1D24DD01}"/>
              </a:ext>
            </a:extLst>
          </p:cNvPr>
          <p:cNvSpPr/>
          <p:nvPr/>
        </p:nvSpPr>
        <p:spPr>
          <a:xfrm>
            <a:off x="6113813" y="851233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5733A96-8051-FFA2-080A-EB73B8A5A334}"/>
              </a:ext>
            </a:extLst>
          </p:cNvPr>
          <p:cNvSpPr txBox="1"/>
          <p:nvPr/>
        </p:nvSpPr>
        <p:spPr>
          <a:xfrm>
            <a:off x="6926725" y="6401144"/>
            <a:ext cx="489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Lue lisää: </a:t>
            </a:r>
            <a:r>
              <a:rPr lang="fi-FI" sz="1800" dirty="0">
                <a:latin typeface="Calibri"/>
                <a:hlinkClick r:id="rId5"/>
              </a:rPr>
              <a:t>https://www.tkiverkosto.fi/toimijat/</a:t>
            </a:r>
            <a:r>
              <a:rPr lang="fi-FI" sz="1800" dirty="0">
                <a:latin typeface="Calibri"/>
              </a:rPr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705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C4299A1-897B-FCC2-DF22-4D5A2E88CCE6}"/>
              </a:ext>
            </a:extLst>
          </p:cNvPr>
          <p:cNvSpPr txBox="1"/>
          <p:nvPr/>
        </p:nvSpPr>
        <p:spPr>
          <a:xfrm>
            <a:off x="8286286" y="1579939"/>
            <a:ext cx="345420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KUOPION LIIKUNTALÄÄKETIETEEN TUTKIMUSLAITOS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Urheiluravitsemus, jalkapallon kestävyysharjoittelu</a:t>
            </a: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EF4D0E2-3C51-8A3C-538E-1060C937D927}"/>
              </a:ext>
            </a:extLst>
          </p:cNvPr>
          <p:cNvSpPr txBox="1"/>
          <p:nvPr/>
        </p:nvSpPr>
        <p:spPr>
          <a:xfrm>
            <a:off x="747786" y="2128055"/>
            <a:ext cx="325674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b="1" dirty="0">
                <a:solidFill>
                  <a:srgbClr val="00B0F0"/>
                </a:solidFill>
                <a:latin typeface="Arial"/>
                <a:cs typeface="Arial"/>
              </a:rPr>
              <a:t>PAAVO NURMI –KESKUS</a:t>
            </a: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Lasten ja nuorten liikunnan osaamiskeskus, urheiluvammojen uudet operatiiviset hoitomenetelmät, Sport study, FOODEX: Food and excercise testbed services, Cities changing diebetes</a:t>
            </a: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00B0F0"/>
                </a:solidFill>
                <a:latin typeface="Arial"/>
                <a:cs typeface="Arial"/>
              </a:rPr>
              <a:t>TAMPEREEN URHEILULÄÄKÄRIASEMA</a:t>
            </a:r>
          </a:p>
          <a:p>
            <a:pPr>
              <a:defRPr/>
            </a:pPr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Urheiluvammojen ehkäisy, Viestintä, urheilijan terveys</a:t>
            </a:r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dirty="0">
                <a:solidFill>
                  <a:srgbClr val="00B0F0"/>
                </a:solidFill>
                <a:latin typeface="Arial"/>
                <a:cs typeface="Arial"/>
              </a:rPr>
              <a:t>ODL</a:t>
            </a:r>
            <a:endParaRPr lang="fi-FI" sz="1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Arial"/>
            </a:endParaRPr>
          </a:p>
          <a:p>
            <a:pPr>
              <a:defRPr/>
            </a:pPr>
            <a:r>
              <a:rPr lang="fi-FI" sz="1200" dirty="0">
                <a:solidFill>
                  <a:schemeClr val="bg1"/>
                </a:solidFill>
                <a:latin typeface="Arial"/>
                <a:cs typeface="Calibri"/>
              </a:rPr>
              <a:t>Urheilijan terveys, Urheilijan suorituskyky, Yhteisö</a:t>
            </a:r>
            <a:endParaRPr lang="fi-FI" sz="1100" b="1" dirty="0">
              <a:solidFill>
                <a:schemeClr val="bg1"/>
              </a:solidFill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D246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D246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A14767-B8DB-298A-443B-4F266FE76EED}"/>
              </a:ext>
            </a:extLst>
          </p:cNvPr>
          <p:cNvGrpSpPr/>
          <p:nvPr/>
        </p:nvGrpSpPr>
        <p:grpSpPr>
          <a:xfrm>
            <a:off x="841288" y="4385218"/>
            <a:ext cx="1262391" cy="276999"/>
            <a:chOff x="8584772" y="2355360"/>
            <a:chExt cx="1262391" cy="276999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045E07A-FB60-34DC-F6D6-E75941F31FAE}"/>
                </a:ext>
              </a:extLst>
            </p:cNvPr>
            <p:cNvSpPr/>
            <p:nvPr/>
          </p:nvSpPr>
          <p:spPr>
            <a:xfrm>
              <a:off x="8584772" y="2401675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B71FFC42-51E6-25E8-7ABC-E23189614C6A}"/>
                </a:ext>
              </a:extLst>
            </p:cNvPr>
            <p:cNvSpPr txBox="1"/>
            <p:nvPr/>
          </p:nvSpPr>
          <p:spPr>
            <a:xfrm>
              <a:off x="8810276" y="2355360"/>
              <a:ext cx="10368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Kerttu Toivo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D52564-0FEC-0C06-036C-3F2552693D65}"/>
              </a:ext>
            </a:extLst>
          </p:cNvPr>
          <p:cNvGrpSpPr/>
          <p:nvPr/>
        </p:nvGrpSpPr>
        <p:grpSpPr>
          <a:xfrm>
            <a:off x="841288" y="3290500"/>
            <a:ext cx="1385269" cy="276999"/>
            <a:chOff x="3681682" y="2235023"/>
            <a:chExt cx="1385269" cy="27699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70FE71-F732-6607-79E2-1CCE5FFD8892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17BEB2-1DB8-F644-5657-807E1DA75B1D}"/>
                </a:ext>
              </a:extLst>
            </p:cNvPr>
            <p:cNvSpPr txBox="1"/>
            <p:nvPr/>
          </p:nvSpPr>
          <p:spPr>
            <a:xfrm>
              <a:off x="3926895" y="2235023"/>
              <a:ext cx="1140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Olli Heinonen</a:t>
              </a:r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14A90E0B-F989-1C34-97D0-7200168C6698}"/>
              </a:ext>
            </a:extLst>
          </p:cNvPr>
          <p:cNvGrpSpPr/>
          <p:nvPr/>
        </p:nvGrpSpPr>
        <p:grpSpPr>
          <a:xfrm>
            <a:off x="8394286" y="2358205"/>
            <a:ext cx="1354945" cy="276999"/>
            <a:chOff x="3681682" y="2229147"/>
            <a:chExt cx="1354945" cy="276999"/>
          </a:xfrm>
        </p:grpSpPr>
        <p:sp>
          <p:nvSpPr>
            <p:cNvPr id="16" name="Freeform: Shape 10">
              <a:extLst>
                <a:ext uri="{FF2B5EF4-FFF2-40B4-BE49-F238E27FC236}">
                  <a16:creationId xmlns:a16="http://schemas.microsoft.com/office/drawing/2014/main" id="{46639B2F-779E-89B1-1739-4476C23E8F38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7" name="TextBox 11">
              <a:extLst>
                <a:ext uri="{FF2B5EF4-FFF2-40B4-BE49-F238E27FC236}">
                  <a16:creationId xmlns:a16="http://schemas.microsoft.com/office/drawing/2014/main" id="{F94E78BB-C951-37E8-8BC7-16C5B3193D8A}"/>
                </a:ext>
              </a:extLst>
            </p:cNvPr>
            <p:cNvSpPr txBox="1"/>
            <p:nvPr/>
          </p:nvSpPr>
          <p:spPr>
            <a:xfrm>
              <a:off x="3896571" y="2229147"/>
              <a:ext cx="11400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Kai Savonen  </a:t>
              </a: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2DE567E2-0E05-5DA2-F931-F91FD309CB78}"/>
              </a:ext>
            </a:extLst>
          </p:cNvPr>
          <p:cNvGrpSpPr/>
          <p:nvPr/>
        </p:nvGrpSpPr>
        <p:grpSpPr>
          <a:xfrm>
            <a:off x="841288" y="5462272"/>
            <a:ext cx="1415172" cy="276999"/>
            <a:chOff x="3681682" y="2220364"/>
            <a:chExt cx="1415172" cy="276999"/>
          </a:xfrm>
        </p:grpSpPr>
        <p:sp>
          <p:nvSpPr>
            <p:cNvPr id="5" name="Freeform: Shape 10">
              <a:extLst>
                <a:ext uri="{FF2B5EF4-FFF2-40B4-BE49-F238E27FC236}">
                  <a16:creationId xmlns:a16="http://schemas.microsoft.com/office/drawing/2014/main" id="{70543AD5-FB74-FBB0-73AB-F5AF25C3515D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" name="TextBox 11">
              <a:extLst>
                <a:ext uri="{FF2B5EF4-FFF2-40B4-BE49-F238E27FC236}">
                  <a16:creationId xmlns:a16="http://schemas.microsoft.com/office/drawing/2014/main" id="{EB11041A-1B82-36E3-E364-EFF36C575002}"/>
                </a:ext>
              </a:extLst>
            </p:cNvPr>
            <p:cNvSpPr txBox="1"/>
            <p:nvPr/>
          </p:nvSpPr>
          <p:spPr>
            <a:xfrm>
              <a:off x="3887164" y="2220364"/>
              <a:ext cx="1209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/>
                  <a:cs typeface="Arial"/>
                </a:rPr>
                <a:t>Tiina Nylander </a:t>
              </a:r>
              <a:endPara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56B70335-F11D-8882-1C02-16C07FB02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8740" y="-1598627"/>
            <a:ext cx="4138308" cy="7281613"/>
          </a:xfrm>
          <a:prstGeom prst="rect">
            <a:avLst/>
          </a:prstGeom>
        </p:spPr>
      </p:pic>
      <p:sp>
        <p:nvSpPr>
          <p:cNvPr id="13" name="Oval 1">
            <a:extLst>
              <a:ext uri="{FF2B5EF4-FFF2-40B4-BE49-F238E27FC236}">
                <a16:creationId xmlns:a16="http://schemas.microsoft.com/office/drawing/2014/main" id="{8D745BBC-F1FB-86C7-8B73-06A4024822C0}"/>
              </a:ext>
            </a:extLst>
          </p:cNvPr>
          <p:cNvSpPr/>
          <p:nvPr/>
        </p:nvSpPr>
        <p:spPr>
          <a:xfrm>
            <a:off x="6801514" y="4545489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26317182-F9C6-EF09-FEDC-CBB496BB1CC4}"/>
              </a:ext>
            </a:extLst>
          </p:cNvPr>
          <p:cNvSpPr/>
          <p:nvPr/>
        </p:nvSpPr>
        <p:spPr>
          <a:xfrm>
            <a:off x="5962825" y="3933498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5117A9-4CFE-0726-C59C-F841CB8221B4}"/>
              </a:ext>
            </a:extLst>
          </p:cNvPr>
          <p:cNvSpPr/>
          <p:nvPr/>
        </p:nvSpPr>
        <p:spPr>
          <a:xfrm>
            <a:off x="6005708" y="1775211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AFFC43-9804-FCD5-05DC-A49224BF9BC7}"/>
              </a:ext>
            </a:extLst>
          </p:cNvPr>
          <p:cNvSpPr/>
          <p:nvPr/>
        </p:nvSpPr>
        <p:spPr>
          <a:xfrm>
            <a:off x="5451572" y="4400427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C7D927-EFEB-7CC1-1FE9-7509546F6433}"/>
              </a:ext>
            </a:extLst>
          </p:cNvPr>
          <p:cNvSpPr/>
          <p:nvPr/>
        </p:nvSpPr>
        <p:spPr>
          <a:xfrm>
            <a:off x="4757756" y="5104726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A9021E-E43F-0E1B-BF02-42C14F160F87}"/>
              </a:ext>
            </a:extLst>
          </p:cNvPr>
          <p:cNvSpPr/>
          <p:nvPr/>
        </p:nvSpPr>
        <p:spPr>
          <a:xfrm>
            <a:off x="6038506" y="1777694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235551-69F7-A866-E19F-96A6535E9053}"/>
              </a:ext>
            </a:extLst>
          </p:cNvPr>
          <p:cNvSpPr/>
          <p:nvPr/>
        </p:nvSpPr>
        <p:spPr>
          <a:xfrm>
            <a:off x="6591519" y="3396116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F80202-B400-8850-894D-9C2AC381CEDF}"/>
              </a:ext>
            </a:extLst>
          </p:cNvPr>
          <p:cNvSpPr txBox="1"/>
          <p:nvPr/>
        </p:nvSpPr>
        <p:spPr>
          <a:xfrm>
            <a:off x="3667917" y="6029131"/>
            <a:ext cx="4860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rgbClr val="8190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Urheilun toimintaympäristöt    I    </a:t>
            </a:r>
            <a:r>
              <a:rPr lang="fi-FI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Tutkimuskeskukset</a:t>
            </a:r>
            <a:r>
              <a:rPr lang="fi-FI" sz="1000" dirty="0">
                <a:solidFill>
                  <a:srgbClr val="8190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   Muut toimijat verkostossa</a:t>
            </a:r>
            <a:endParaRPr lang="en-FI" sz="1000">
              <a:solidFill>
                <a:srgbClr val="8190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41720158-4F3F-80D3-7F8E-556717C3F1DC}"/>
              </a:ext>
            </a:extLst>
          </p:cNvPr>
          <p:cNvGrpSpPr/>
          <p:nvPr/>
        </p:nvGrpSpPr>
        <p:grpSpPr>
          <a:xfrm>
            <a:off x="733489" y="1232974"/>
            <a:ext cx="4724617" cy="749782"/>
            <a:chOff x="751076" y="1209014"/>
            <a:chExt cx="4724617" cy="749782"/>
          </a:xfrm>
        </p:grpSpPr>
        <p:sp>
          <p:nvSpPr>
            <p:cNvPr id="3" name="TextBox 31">
              <a:extLst>
                <a:ext uri="{FF2B5EF4-FFF2-40B4-BE49-F238E27FC236}">
                  <a16:creationId xmlns:a16="http://schemas.microsoft.com/office/drawing/2014/main" id="{E22E6FCE-462C-0DB3-8E62-EBFEFBB2FA5A}"/>
                </a:ext>
              </a:extLst>
            </p:cNvPr>
            <p:cNvSpPr txBox="1"/>
            <p:nvPr/>
          </p:nvSpPr>
          <p:spPr>
            <a:xfrm>
              <a:off x="751076" y="1256266"/>
              <a:ext cx="4131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TUTKIMUSORGANISAATIOT</a:t>
              </a:r>
              <a:endParaRPr lang="fi-FI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529FC70D-DE25-9765-555F-B8BC2960BE36}"/>
                </a:ext>
              </a:extLst>
            </p:cNvPr>
            <p:cNvSpPr txBox="1"/>
            <p:nvPr/>
          </p:nvSpPr>
          <p:spPr>
            <a:xfrm>
              <a:off x="4701862" y="1209014"/>
              <a:ext cx="773831" cy="476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fi-FI" sz="20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2/3</a:t>
              </a:r>
            </a:p>
          </p:txBody>
        </p:sp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97EF3B8A-6763-4BE9-C42B-4E124539098A}"/>
                </a:ext>
              </a:extLst>
            </p:cNvPr>
            <p:cNvSpPr txBox="1"/>
            <p:nvPr/>
          </p:nvSpPr>
          <p:spPr>
            <a:xfrm>
              <a:off x="760485" y="1681797"/>
              <a:ext cx="34542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Tunnistettuja painopisteitä &amp; yhteyshenkilöt</a:t>
              </a:r>
              <a:endParaRPr lang="en-FI" sz="1200" dirty="0"/>
            </a:p>
          </p:txBody>
        </p:sp>
        <p:cxnSp>
          <p:nvCxnSpPr>
            <p:cNvPr id="23" name="Straight Connector 48">
              <a:extLst>
                <a:ext uri="{FF2B5EF4-FFF2-40B4-BE49-F238E27FC236}">
                  <a16:creationId xmlns:a16="http://schemas.microsoft.com/office/drawing/2014/main" id="{15D013AC-EEE7-D1FC-D1A8-D24C8623CE3E}"/>
                </a:ext>
              </a:extLst>
            </p:cNvPr>
            <p:cNvCxnSpPr>
              <a:cxnSpLocks/>
            </p:cNvCxnSpPr>
            <p:nvPr/>
          </p:nvCxnSpPr>
          <p:spPr>
            <a:xfrm>
              <a:off x="4701862" y="1341048"/>
              <a:ext cx="0" cy="292100"/>
            </a:xfrm>
            <a:prstGeom prst="line">
              <a:avLst/>
            </a:prstGeom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7" name="Oval 1">
            <a:extLst>
              <a:ext uri="{FF2B5EF4-FFF2-40B4-BE49-F238E27FC236}">
                <a16:creationId xmlns:a16="http://schemas.microsoft.com/office/drawing/2014/main" id="{CCEE7AE8-889A-FD33-9CB9-208F1B653549}"/>
              </a:ext>
            </a:extLst>
          </p:cNvPr>
          <p:cNvSpPr/>
          <p:nvPr/>
        </p:nvSpPr>
        <p:spPr>
          <a:xfrm>
            <a:off x="6866988" y="2545337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9" name="TextBox 27">
            <a:extLst>
              <a:ext uri="{FF2B5EF4-FFF2-40B4-BE49-F238E27FC236}">
                <a16:creationId xmlns:a16="http://schemas.microsoft.com/office/drawing/2014/main" id="{24EED78D-6BC2-0808-9E2F-E8A954AF81AC}"/>
              </a:ext>
            </a:extLst>
          </p:cNvPr>
          <p:cNvSpPr txBox="1"/>
          <p:nvPr/>
        </p:nvSpPr>
        <p:spPr>
          <a:xfrm>
            <a:off x="8286283" y="3933498"/>
            <a:ext cx="34542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b="1" dirty="0">
                <a:solidFill>
                  <a:srgbClr val="00B0F0"/>
                </a:solidFill>
                <a:latin typeface="Arial"/>
                <a:cs typeface="Arial"/>
              </a:rPr>
              <a:t>HELSINGIN URHEILULÄÄKÄRIASEMA</a:t>
            </a:r>
          </a:p>
          <a:p>
            <a:r>
              <a:rPr lang="fi-FI" sz="1200" dirty="0">
                <a:solidFill>
                  <a:schemeClr val="bg1"/>
                </a:solidFill>
                <a:latin typeface="Arial"/>
                <a:ea typeface="+mn-lt"/>
                <a:cs typeface="Arial"/>
              </a:rPr>
              <a:t>Suorituskyky, Terveys, Koulutus ja kehitystyö, Ympäristöfysiologian ohjelma EP2 FINLAND</a:t>
            </a: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9">
            <a:extLst>
              <a:ext uri="{FF2B5EF4-FFF2-40B4-BE49-F238E27FC236}">
                <a16:creationId xmlns:a16="http://schemas.microsoft.com/office/drawing/2014/main" id="{1111DADB-2184-8DCD-D52D-EC244EA9281D}"/>
              </a:ext>
            </a:extLst>
          </p:cNvPr>
          <p:cNvGrpSpPr/>
          <p:nvPr/>
        </p:nvGrpSpPr>
        <p:grpSpPr>
          <a:xfrm>
            <a:off x="8394286" y="4520297"/>
            <a:ext cx="1369583" cy="276999"/>
            <a:chOff x="3681682" y="2219740"/>
            <a:chExt cx="1369583" cy="276999"/>
          </a:xfrm>
        </p:grpSpPr>
        <p:sp>
          <p:nvSpPr>
            <p:cNvPr id="51" name="Freeform: Shape 10">
              <a:extLst>
                <a:ext uri="{FF2B5EF4-FFF2-40B4-BE49-F238E27FC236}">
                  <a16:creationId xmlns:a16="http://schemas.microsoft.com/office/drawing/2014/main" id="{2100333A-8DBA-2F5B-0650-49EFF832A169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973588ED-CED6-EB3E-035C-AD88E55D7146}"/>
                </a:ext>
              </a:extLst>
            </p:cNvPr>
            <p:cNvSpPr txBox="1"/>
            <p:nvPr/>
          </p:nvSpPr>
          <p:spPr>
            <a:xfrm>
              <a:off x="3887164" y="2219740"/>
              <a:ext cx="116410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Juha Peltonen</a:t>
              </a:r>
            </a:p>
          </p:txBody>
        </p:sp>
      </p:grpSp>
      <p:sp>
        <p:nvSpPr>
          <p:cNvPr id="56" name="TextBox 27">
            <a:extLst>
              <a:ext uri="{FF2B5EF4-FFF2-40B4-BE49-F238E27FC236}">
                <a16:creationId xmlns:a16="http://schemas.microsoft.com/office/drawing/2014/main" id="{5B46A4E1-7035-74FA-FC18-F8DA71A05AFF}"/>
              </a:ext>
            </a:extLst>
          </p:cNvPr>
          <p:cNvSpPr txBox="1"/>
          <p:nvPr/>
        </p:nvSpPr>
        <p:spPr>
          <a:xfrm>
            <a:off x="8286283" y="2937074"/>
            <a:ext cx="34542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b="1" dirty="0">
                <a:solidFill>
                  <a:srgbClr val="00B0F0"/>
                </a:solidFill>
                <a:latin typeface="Arial"/>
                <a:cs typeface="Arial"/>
              </a:rPr>
              <a:t>UKK-INSTITUUTTI</a:t>
            </a:r>
            <a:endParaRPr lang="fi-FI" sz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Yksilön kokonaisaktiivisuuden mittaaminen </a:t>
            </a: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9">
            <a:extLst>
              <a:ext uri="{FF2B5EF4-FFF2-40B4-BE49-F238E27FC236}">
                <a16:creationId xmlns:a16="http://schemas.microsoft.com/office/drawing/2014/main" id="{D8B8B833-E070-854C-A0C7-04F253B9CDD8}"/>
              </a:ext>
            </a:extLst>
          </p:cNvPr>
          <p:cNvGrpSpPr/>
          <p:nvPr/>
        </p:nvGrpSpPr>
        <p:grpSpPr>
          <a:xfrm>
            <a:off x="8403157" y="3375501"/>
            <a:ext cx="1555916" cy="276999"/>
            <a:chOff x="3681682" y="2219740"/>
            <a:chExt cx="1555916" cy="276999"/>
          </a:xfrm>
        </p:grpSpPr>
        <p:sp>
          <p:nvSpPr>
            <p:cNvPr id="58" name="Freeform: Shape 10">
              <a:extLst>
                <a:ext uri="{FF2B5EF4-FFF2-40B4-BE49-F238E27FC236}">
                  <a16:creationId xmlns:a16="http://schemas.microsoft.com/office/drawing/2014/main" id="{F3940CA9-D811-6D37-7574-2B4E3BB52D9D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9" name="TextBox 11">
              <a:extLst>
                <a:ext uri="{FF2B5EF4-FFF2-40B4-BE49-F238E27FC236}">
                  <a16:creationId xmlns:a16="http://schemas.microsoft.com/office/drawing/2014/main" id="{888E2BD1-50C0-2B5C-1EBE-6E268FF5D75E}"/>
                </a:ext>
              </a:extLst>
            </p:cNvPr>
            <p:cNvSpPr txBox="1"/>
            <p:nvPr/>
          </p:nvSpPr>
          <p:spPr>
            <a:xfrm>
              <a:off x="3887164" y="2219740"/>
              <a:ext cx="13504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Tommi Vasankari</a:t>
              </a:r>
            </a:p>
          </p:txBody>
        </p:sp>
      </p:grpSp>
      <p:sp>
        <p:nvSpPr>
          <p:cNvPr id="30" name="Oval 1">
            <a:extLst>
              <a:ext uri="{FF2B5EF4-FFF2-40B4-BE49-F238E27FC236}">
                <a16:creationId xmlns:a16="http://schemas.microsoft.com/office/drawing/2014/main" id="{D057D67D-CF0D-CFA0-0604-410EB2A6A519}"/>
              </a:ext>
            </a:extLst>
          </p:cNvPr>
          <p:cNvSpPr/>
          <p:nvPr/>
        </p:nvSpPr>
        <p:spPr>
          <a:xfrm>
            <a:off x="5761971" y="4807099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3" name="Oval 23">
            <a:extLst>
              <a:ext uri="{FF2B5EF4-FFF2-40B4-BE49-F238E27FC236}">
                <a16:creationId xmlns:a16="http://schemas.microsoft.com/office/drawing/2014/main" id="{2C0C3A6D-92A6-30CE-6824-446C5FD08C5D}"/>
              </a:ext>
            </a:extLst>
          </p:cNvPr>
          <p:cNvSpPr/>
          <p:nvPr/>
        </p:nvSpPr>
        <p:spPr>
          <a:xfrm>
            <a:off x="5386374" y="4429346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4" name="Oval 24">
            <a:extLst>
              <a:ext uri="{FF2B5EF4-FFF2-40B4-BE49-F238E27FC236}">
                <a16:creationId xmlns:a16="http://schemas.microsoft.com/office/drawing/2014/main" id="{EFF463C6-AA39-5E6B-CD04-92285FC91E6C}"/>
              </a:ext>
            </a:extLst>
          </p:cNvPr>
          <p:cNvSpPr/>
          <p:nvPr/>
        </p:nvSpPr>
        <p:spPr>
          <a:xfrm>
            <a:off x="5761971" y="5311273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5" name="Oval 1">
            <a:extLst>
              <a:ext uri="{FF2B5EF4-FFF2-40B4-BE49-F238E27FC236}">
                <a16:creationId xmlns:a16="http://schemas.microsoft.com/office/drawing/2014/main" id="{81338369-4B3E-C250-A3F0-C636591C7540}"/>
              </a:ext>
            </a:extLst>
          </p:cNvPr>
          <p:cNvSpPr/>
          <p:nvPr/>
        </p:nvSpPr>
        <p:spPr>
          <a:xfrm>
            <a:off x="7281565" y="3606757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7" name="Oval 1">
            <a:extLst>
              <a:ext uri="{FF2B5EF4-FFF2-40B4-BE49-F238E27FC236}">
                <a16:creationId xmlns:a16="http://schemas.microsoft.com/office/drawing/2014/main" id="{857C2115-86A8-ECC6-330B-04F99E501976}"/>
              </a:ext>
            </a:extLst>
          </p:cNvPr>
          <p:cNvSpPr/>
          <p:nvPr/>
        </p:nvSpPr>
        <p:spPr>
          <a:xfrm>
            <a:off x="6113813" y="851233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9F0F946-E86C-9711-BB3D-68708BBABC0B}"/>
              </a:ext>
            </a:extLst>
          </p:cNvPr>
          <p:cNvSpPr txBox="1"/>
          <p:nvPr/>
        </p:nvSpPr>
        <p:spPr>
          <a:xfrm>
            <a:off x="6926725" y="6401144"/>
            <a:ext cx="489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Lue lisää: </a:t>
            </a:r>
            <a:r>
              <a:rPr lang="fi-FI" sz="1800" dirty="0">
                <a:latin typeface="Calibri"/>
                <a:hlinkClick r:id="rId5"/>
              </a:rPr>
              <a:t>https://www.tkiverkosto.fi/toimijat/</a:t>
            </a:r>
            <a:r>
              <a:rPr lang="fi-FI" sz="1800" dirty="0">
                <a:latin typeface="Calibri"/>
              </a:rPr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5086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144">
            <a:extLst>
              <a:ext uri="{FF2B5EF4-FFF2-40B4-BE49-F238E27FC236}">
                <a16:creationId xmlns:a16="http://schemas.microsoft.com/office/drawing/2014/main" id="{CEF4D0E2-3C51-8A3C-538E-1060C937D927}"/>
              </a:ext>
            </a:extLst>
          </p:cNvPr>
          <p:cNvSpPr txBox="1"/>
          <p:nvPr/>
        </p:nvSpPr>
        <p:spPr>
          <a:xfrm>
            <a:off x="747786" y="2128055"/>
            <a:ext cx="32567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fi-FI" sz="1200" b="1" i="0" u="none" strike="noStrike" kern="1200" cap="none" spc="0" normalizeH="0" baseline="0" noProof="0" dirty="0">
              <a:ln>
                <a:noFill/>
              </a:ln>
              <a:solidFill>
                <a:srgbClr val="D246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6B70335-F11D-8882-1C02-16C07FB02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8740" y="-1598627"/>
            <a:ext cx="4138308" cy="7281613"/>
          </a:xfrm>
          <a:prstGeom prst="rect">
            <a:avLst/>
          </a:prstGeom>
        </p:spPr>
      </p:pic>
      <p:sp>
        <p:nvSpPr>
          <p:cNvPr id="13" name="Oval 1">
            <a:extLst>
              <a:ext uri="{FF2B5EF4-FFF2-40B4-BE49-F238E27FC236}">
                <a16:creationId xmlns:a16="http://schemas.microsoft.com/office/drawing/2014/main" id="{8D745BBC-F1FB-86C7-8B73-06A4024822C0}"/>
              </a:ext>
            </a:extLst>
          </p:cNvPr>
          <p:cNvSpPr/>
          <p:nvPr/>
        </p:nvSpPr>
        <p:spPr>
          <a:xfrm>
            <a:off x="6801514" y="4545489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Oval 1">
            <a:extLst>
              <a:ext uri="{FF2B5EF4-FFF2-40B4-BE49-F238E27FC236}">
                <a16:creationId xmlns:a16="http://schemas.microsoft.com/office/drawing/2014/main" id="{26317182-F9C6-EF09-FEDC-CBB496BB1CC4}"/>
              </a:ext>
            </a:extLst>
          </p:cNvPr>
          <p:cNvSpPr/>
          <p:nvPr/>
        </p:nvSpPr>
        <p:spPr>
          <a:xfrm>
            <a:off x="5962825" y="3933498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5117A9-4CFE-0726-C59C-F841CB8221B4}"/>
              </a:ext>
            </a:extLst>
          </p:cNvPr>
          <p:cNvSpPr/>
          <p:nvPr/>
        </p:nvSpPr>
        <p:spPr>
          <a:xfrm>
            <a:off x="6005708" y="1775211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8" name="Oval 1">
            <a:extLst>
              <a:ext uri="{FF2B5EF4-FFF2-40B4-BE49-F238E27FC236}">
                <a16:creationId xmlns:a16="http://schemas.microsoft.com/office/drawing/2014/main" id="{1418675A-CD7D-597A-7568-01269543D6ED}"/>
              </a:ext>
            </a:extLst>
          </p:cNvPr>
          <p:cNvSpPr/>
          <p:nvPr/>
        </p:nvSpPr>
        <p:spPr>
          <a:xfrm>
            <a:off x="5781527" y="5312205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9" name="Oval 1">
            <a:extLst>
              <a:ext uri="{FF2B5EF4-FFF2-40B4-BE49-F238E27FC236}">
                <a16:creationId xmlns:a16="http://schemas.microsoft.com/office/drawing/2014/main" id="{CDCF760D-0A60-A773-6F13-8CF2CA2A6577}"/>
              </a:ext>
            </a:extLst>
          </p:cNvPr>
          <p:cNvSpPr/>
          <p:nvPr/>
        </p:nvSpPr>
        <p:spPr>
          <a:xfrm>
            <a:off x="7289794" y="3613851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0" name="Oval 1">
            <a:extLst>
              <a:ext uri="{FF2B5EF4-FFF2-40B4-BE49-F238E27FC236}">
                <a16:creationId xmlns:a16="http://schemas.microsoft.com/office/drawing/2014/main" id="{7431CA1C-A061-3469-990E-4C26FDF64904}"/>
              </a:ext>
            </a:extLst>
          </p:cNvPr>
          <p:cNvSpPr/>
          <p:nvPr/>
        </p:nvSpPr>
        <p:spPr>
          <a:xfrm>
            <a:off x="5412261" y="4400428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CAFFC43-9804-FCD5-05DC-A49224BF9BC7}"/>
              </a:ext>
            </a:extLst>
          </p:cNvPr>
          <p:cNvSpPr/>
          <p:nvPr/>
        </p:nvSpPr>
        <p:spPr>
          <a:xfrm>
            <a:off x="5451572" y="4400427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C7D927-EFEB-7CC1-1FE9-7509546F6433}"/>
              </a:ext>
            </a:extLst>
          </p:cNvPr>
          <p:cNvSpPr/>
          <p:nvPr/>
        </p:nvSpPr>
        <p:spPr>
          <a:xfrm>
            <a:off x="4789476" y="5044355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A9021E-E43F-0E1B-BF02-42C14F160F87}"/>
              </a:ext>
            </a:extLst>
          </p:cNvPr>
          <p:cNvSpPr/>
          <p:nvPr/>
        </p:nvSpPr>
        <p:spPr>
          <a:xfrm>
            <a:off x="6038506" y="1777694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235551-69F7-A866-E19F-96A6535E9053}"/>
              </a:ext>
            </a:extLst>
          </p:cNvPr>
          <p:cNvSpPr/>
          <p:nvPr/>
        </p:nvSpPr>
        <p:spPr>
          <a:xfrm>
            <a:off x="6591519" y="3396116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F80202-B400-8850-894D-9C2AC381CEDF}"/>
              </a:ext>
            </a:extLst>
          </p:cNvPr>
          <p:cNvSpPr txBox="1"/>
          <p:nvPr/>
        </p:nvSpPr>
        <p:spPr>
          <a:xfrm>
            <a:off x="3667917" y="6029131"/>
            <a:ext cx="4860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rgbClr val="8190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Urheilun toimintaympäristöt    I    </a:t>
            </a:r>
            <a:r>
              <a:rPr lang="fi-FI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Tutkimuskeskukset</a:t>
            </a:r>
            <a:r>
              <a:rPr lang="fi-FI" sz="1000" dirty="0">
                <a:solidFill>
                  <a:srgbClr val="8190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   Muut toimijat verkostossa</a:t>
            </a:r>
            <a:endParaRPr lang="en-FI" sz="1000">
              <a:solidFill>
                <a:srgbClr val="8190C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30">
            <a:extLst>
              <a:ext uri="{FF2B5EF4-FFF2-40B4-BE49-F238E27FC236}">
                <a16:creationId xmlns:a16="http://schemas.microsoft.com/office/drawing/2014/main" id="{41720158-4F3F-80D3-7F8E-556717C3F1DC}"/>
              </a:ext>
            </a:extLst>
          </p:cNvPr>
          <p:cNvGrpSpPr/>
          <p:nvPr/>
        </p:nvGrpSpPr>
        <p:grpSpPr>
          <a:xfrm>
            <a:off x="733489" y="1232974"/>
            <a:ext cx="4724617" cy="749782"/>
            <a:chOff x="751076" y="1209014"/>
            <a:chExt cx="4724617" cy="749782"/>
          </a:xfrm>
        </p:grpSpPr>
        <p:sp>
          <p:nvSpPr>
            <p:cNvPr id="3" name="TextBox 31">
              <a:extLst>
                <a:ext uri="{FF2B5EF4-FFF2-40B4-BE49-F238E27FC236}">
                  <a16:creationId xmlns:a16="http://schemas.microsoft.com/office/drawing/2014/main" id="{E22E6FCE-462C-0DB3-8E62-EBFEFBB2FA5A}"/>
                </a:ext>
              </a:extLst>
            </p:cNvPr>
            <p:cNvSpPr txBox="1"/>
            <p:nvPr/>
          </p:nvSpPr>
          <p:spPr>
            <a:xfrm>
              <a:off x="751076" y="1256266"/>
              <a:ext cx="4131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4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TUTKIMUSORGANISAATIOT</a:t>
              </a:r>
              <a:endParaRPr lang="fi-FI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529FC70D-DE25-9765-555F-B8BC2960BE36}"/>
                </a:ext>
              </a:extLst>
            </p:cNvPr>
            <p:cNvSpPr txBox="1"/>
            <p:nvPr/>
          </p:nvSpPr>
          <p:spPr>
            <a:xfrm>
              <a:off x="4701862" y="1209014"/>
              <a:ext cx="773831" cy="476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</a:pPr>
              <a:r>
                <a:rPr lang="fi-FI" sz="2000" b="1" dirty="0">
                  <a:solidFill>
                    <a:srgbClr val="00B0F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3/3</a:t>
              </a:r>
            </a:p>
          </p:txBody>
        </p:sp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97EF3B8A-6763-4BE9-C42B-4E124539098A}"/>
                </a:ext>
              </a:extLst>
            </p:cNvPr>
            <p:cNvSpPr txBox="1"/>
            <p:nvPr/>
          </p:nvSpPr>
          <p:spPr>
            <a:xfrm>
              <a:off x="760485" y="1681797"/>
              <a:ext cx="34542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Tunnistettuja painopisteitä &amp; yhteyshenkilöt</a:t>
              </a:r>
              <a:endParaRPr lang="en-FI" sz="1200" dirty="0"/>
            </a:p>
          </p:txBody>
        </p:sp>
        <p:cxnSp>
          <p:nvCxnSpPr>
            <p:cNvPr id="23" name="Straight Connector 48">
              <a:extLst>
                <a:ext uri="{FF2B5EF4-FFF2-40B4-BE49-F238E27FC236}">
                  <a16:creationId xmlns:a16="http://schemas.microsoft.com/office/drawing/2014/main" id="{15D013AC-EEE7-D1FC-D1A8-D24C8623CE3E}"/>
                </a:ext>
              </a:extLst>
            </p:cNvPr>
            <p:cNvCxnSpPr>
              <a:cxnSpLocks/>
            </p:cNvCxnSpPr>
            <p:nvPr/>
          </p:nvCxnSpPr>
          <p:spPr>
            <a:xfrm>
              <a:off x="4701862" y="1341048"/>
              <a:ext cx="0" cy="292100"/>
            </a:xfrm>
            <a:prstGeom prst="line">
              <a:avLst/>
            </a:prstGeom>
            <a:ln w="9525" cap="flat" cmpd="sng" algn="ctr">
              <a:solidFill>
                <a:srgbClr val="00B0F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7" name="Oval 1">
            <a:extLst>
              <a:ext uri="{FF2B5EF4-FFF2-40B4-BE49-F238E27FC236}">
                <a16:creationId xmlns:a16="http://schemas.microsoft.com/office/drawing/2014/main" id="{CCEE7AE8-889A-FD33-9CB9-208F1B653549}"/>
              </a:ext>
            </a:extLst>
          </p:cNvPr>
          <p:cNvSpPr/>
          <p:nvPr/>
        </p:nvSpPr>
        <p:spPr>
          <a:xfrm>
            <a:off x="6866988" y="2545337"/>
            <a:ext cx="150615" cy="150999"/>
          </a:xfrm>
          <a:prstGeom prst="ellipse">
            <a:avLst/>
          </a:prstGeom>
          <a:noFill/>
          <a:ln w="444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57AD6456-0BA1-8FB6-8E42-D8CFD28619A8}"/>
              </a:ext>
            </a:extLst>
          </p:cNvPr>
          <p:cNvSpPr txBox="1"/>
          <p:nvPr/>
        </p:nvSpPr>
        <p:spPr>
          <a:xfrm>
            <a:off x="742898" y="2152102"/>
            <a:ext cx="34542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LAB-AMMATTIKORKEAKOULU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Teknologinen yritysinnovointi, Virtuaalitodellisuuden ja muotoilun testausympäristöt, Matkailu- ja tapahtumatuotanto, Fyysinen toimintakyky ja liikkuminen</a:t>
            </a: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DBC6B148-7A04-A174-B74B-0B1E16959E55}"/>
              </a:ext>
            </a:extLst>
          </p:cNvPr>
          <p:cNvGrpSpPr/>
          <p:nvPr/>
        </p:nvGrpSpPr>
        <p:grpSpPr>
          <a:xfrm>
            <a:off x="820261" y="3322504"/>
            <a:ext cx="1455934" cy="276999"/>
            <a:chOff x="3681682" y="2229147"/>
            <a:chExt cx="1455934" cy="276999"/>
          </a:xfrm>
        </p:grpSpPr>
        <p:sp>
          <p:nvSpPr>
            <p:cNvPr id="41" name="Freeform: Shape 10">
              <a:extLst>
                <a:ext uri="{FF2B5EF4-FFF2-40B4-BE49-F238E27FC236}">
                  <a16:creationId xmlns:a16="http://schemas.microsoft.com/office/drawing/2014/main" id="{86515021-8ED0-FFCB-D07A-E3F5EFDB913D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00FB718F-38D3-5E12-1A89-21BEDF63279E}"/>
                </a:ext>
              </a:extLst>
            </p:cNvPr>
            <p:cNvSpPr txBox="1"/>
            <p:nvPr/>
          </p:nvSpPr>
          <p:spPr>
            <a:xfrm>
              <a:off x="3896571" y="2229147"/>
              <a:ext cx="12410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Ilkka Väänänen</a:t>
              </a:r>
            </a:p>
          </p:txBody>
        </p:sp>
      </p:grpSp>
      <p:sp>
        <p:nvSpPr>
          <p:cNvPr id="43" name="TextBox 27">
            <a:extLst>
              <a:ext uri="{FF2B5EF4-FFF2-40B4-BE49-F238E27FC236}">
                <a16:creationId xmlns:a16="http://schemas.microsoft.com/office/drawing/2014/main" id="{5DD33A07-AD02-991C-7122-D2751BDFD828}"/>
              </a:ext>
            </a:extLst>
          </p:cNvPr>
          <p:cNvSpPr txBox="1"/>
          <p:nvPr/>
        </p:nvSpPr>
        <p:spPr>
          <a:xfrm>
            <a:off x="729202" y="3747107"/>
            <a:ext cx="34542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LAPIN AMMATTIKORKEAKOULU</a:t>
            </a:r>
          </a:p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Sports Hub - Innovation &amp; Investment Networks, </a:t>
            </a:r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Teknologia ja digitalisaatio liikkumisen edistämisessä, Tulevaisuuden urheiluvalmennus, Arctic Green Exercise - Luontoliikunta </a:t>
            </a: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9">
            <a:extLst>
              <a:ext uri="{FF2B5EF4-FFF2-40B4-BE49-F238E27FC236}">
                <a16:creationId xmlns:a16="http://schemas.microsoft.com/office/drawing/2014/main" id="{B95293DD-BF82-8D1B-554E-B055B13E1895}"/>
              </a:ext>
            </a:extLst>
          </p:cNvPr>
          <p:cNvGrpSpPr/>
          <p:nvPr/>
        </p:nvGrpSpPr>
        <p:grpSpPr>
          <a:xfrm>
            <a:off x="812351" y="4899712"/>
            <a:ext cx="1278001" cy="276999"/>
            <a:chOff x="3681682" y="2229147"/>
            <a:chExt cx="1278001" cy="276999"/>
          </a:xfrm>
        </p:grpSpPr>
        <p:sp>
          <p:nvSpPr>
            <p:cNvPr id="45" name="Freeform: Shape 10">
              <a:extLst>
                <a:ext uri="{FF2B5EF4-FFF2-40B4-BE49-F238E27FC236}">
                  <a16:creationId xmlns:a16="http://schemas.microsoft.com/office/drawing/2014/main" id="{76EF82E2-F03D-DF08-EF44-0D0AEE5DD1B6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6" name="TextBox 11">
              <a:extLst>
                <a:ext uri="{FF2B5EF4-FFF2-40B4-BE49-F238E27FC236}">
                  <a16:creationId xmlns:a16="http://schemas.microsoft.com/office/drawing/2014/main" id="{D158F8F1-D8B0-856B-3E32-5299FF157B90}"/>
                </a:ext>
              </a:extLst>
            </p:cNvPr>
            <p:cNvSpPr txBox="1"/>
            <p:nvPr/>
          </p:nvSpPr>
          <p:spPr>
            <a:xfrm>
              <a:off x="3896571" y="2229147"/>
              <a:ext cx="106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Petteri Pohja</a:t>
              </a:r>
            </a:p>
          </p:txBody>
        </p:sp>
      </p:grpSp>
      <p:sp>
        <p:nvSpPr>
          <p:cNvPr id="49" name="TextBox 27">
            <a:extLst>
              <a:ext uri="{FF2B5EF4-FFF2-40B4-BE49-F238E27FC236}">
                <a16:creationId xmlns:a16="http://schemas.microsoft.com/office/drawing/2014/main" id="{D20A9223-73F6-4C22-0EDD-7D8083977FB7}"/>
              </a:ext>
            </a:extLst>
          </p:cNvPr>
          <p:cNvSpPr txBox="1"/>
          <p:nvPr/>
        </p:nvSpPr>
        <p:spPr>
          <a:xfrm>
            <a:off x="8266893" y="2125469"/>
            <a:ext cx="34542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JYVÄSKYLÄN AMMATTIKORKEAKOULU</a:t>
            </a: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Monialainen kuntoutus, Liikunta ja hyvinvointi, E-urheilu, Sport Business Management</a:t>
            </a: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27">
            <a:extLst>
              <a:ext uri="{FF2B5EF4-FFF2-40B4-BE49-F238E27FC236}">
                <a16:creationId xmlns:a16="http://schemas.microsoft.com/office/drawing/2014/main" id="{35E97DB6-0494-1D43-B814-49A5E806499C}"/>
              </a:ext>
            </a:extLst>
          </p:cNvPr>
          <p:cNvSpPr txBox="1"/>
          <p:nvPr/>
        </p:nvSpPr>
        <p:spPr>
          <a:xfrm>
            <a:off x="8266894" y="3597845"/>
            <a:ext cx="345420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HAAGA-HELIA AMMATTIKORKEAKOULU</a:t>
            </a: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Urheilijalähtöinen valmennus, Osaamisen kehittäminen, Urheilun edistäminen ja urheilun monet merkitykset, Urheilun innovaatiot ja digitaaliset ratkaisut</a:t>
            </a: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9">
            <a:extLst>
              <a:ext uri="{FF2B5EF4-FFF2-40B4-BE49-F238E27FC236}">
                <a16:creationId xmlns:a16="http://schemas.microsoft.com/office/drawing/2014/main" id="{C5FCB1C7-40EC-1F1C-6FA3-A604CFD5B5C5}"/>
              </a:ext>
            </a:extLst>
          </p:cNvPr>
          <p:cNvGrpSpPr/>
          <p:nvPr/>
        </p:nvGrpSpPr>
        <p:grpSpPr>
          <a:xfrm>
            <a:off x="8371317" y="2804036"/>
            <a:ext cx="1487417" cy="276999"/>
            <a:chOff x="3681682" y="2229147"/>
            <a:chExt cx="1487417" cy="276999"/>
          </a:xfrm>
        </p:grpSpPr>
        <p:sp>
          <p:nvSpPr>
            <p:cNvPr id="52" name="Freeform: Shape 10">
              <a:extLst>
                <a:ext uri="{FF2B5EF4-FFF2-40B4-BE49-F238E27FC236}">
                  <a16:creationId xmlns:a16="http://schemas.microsoft.com/office/drawing/2014/main" id="{BAAAAD02-3221-9459-72D4-91566E53D202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3" name="TextBox 11">
              <a:extLst>
                <a:ext uri="{FF2B5EF4-FFF2-40B4-BE49-F238E27FC236}">
                  <a16:creationId xmlns:a16="http://schemas.microsoft.com/office/drawing/2014/main" id="{AAEFA97C-5A72-D2E2-67A3-3D60A76196B2}"/>
                </a:ext>
              </a:extLst>
            </p:cNvPr>
            <p:cNvSpPr txBox="1"/>
            <p:nvPr/>
          </p:nvSpPr>
          <p:spPr>
            <a:xfrm>
              <a:off x="3896571" y="2229147"/>
              <a:ext cx="12725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Pasi Teräväinen</a:t>
              </a:r>
            </a:p>
          </p:txBody>
        </p:sp>
      </p:grpSp>
      <p:grpSp>
        <p:nvGrpSpPr>
          <p:cNvPr id="54" name="Group 9">
            <a:extLst>
              <a:ext uri="{FF2B5EF4-FFF2-40B4-BE49-F238E27FC236}">
                <a16:creationId xmlns:a16="http://schemas.microsoft.com/office/drawing/2014/main" id="{916ACEEF-BD21-3146-7346-FD2683F6B7BB}"/>
              </a:ext>
            </a:extLst>
          </p:cNvPr>
          <p:cNvGrpSpPr/>
          <p:nvPr/>
        </p:nvGrpSpPr>
        <p:grpSpPr>
          <a:xfrm>
            <a:off x="8371317" y="4581826"/>
            <a:ext cx="1556923" cy="276999"/>
            <a:chOff x="3681682" y="2229147"/>
            <a:chExt cx="1556923" cy="276999"/>
          </a:xfrm>
        </p:grpSpPr>
        <p:sp>
          <p:nvSpPr>
            <p:cNvPr id="55" name="Freeform: Shape 10">
              <a:extLst>
                <a:ext uri="{FF2B5EF4-FFF2-40B4-BE49-F238E27FC236}">
                  <a16:creationId xmlns:a16="http://schemas.microsoft.com/office/drawing/2014/main" id="{26C6514D-4448-4DA2-DC08-DCC5CA682CF6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00B0F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6" name="TextBox 11">
              <a:extLst>
                <a:ext uri="{FF2B5EF4-FFF2-40B4-BE49-F238E27FC236}">
                  <a16:creationId xmlns:a16="http://schemas.microsoft.com/office/drawing/2014/main" id="{70FC6A9D-5B5E-37CB-2880-D36612D8EE27}"/>
                </a:ext>
              </a:extLst>
            </p:cNvPr>
            <p:cNvSpPr txBox="1"/>
            <p:nvPr/>
          </p:nvSpPr>
          <p:spPr>
            <a:xfrm>
              <a:off x="3896571" y="2229147"/>
              <a:ext cx="134203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Kirsi Hämäläinen</a:t>
              </a:r>
            </a:p>
          </p:txBody>
        </p:sp>
      </p:grpSp>
      <p:sp>
        <p:nvSpPr>
          <p:cNvPr id="4" name="Oval 35">
            <a:extLst>
              <a:ext uri="{FF2B5EF4-FFF2-40B4-BE49-F238E27FC236}">
                <a16:creationId xmlns:a16="http://schemas.microsoft.com/office/drawing/2014/main" id="{806EA7BA-254B-00D2-49F8-5CD0486CDD99}"/>
              </a:ext>
            </a:extLst>
          </p:cNvPr>
          <p:cNvSpPr/>
          <p:nvPr/>
        </p:nvSpPr>
        <p:spPr>
          <a:xfrm>
            <a:off x="5826759" y="4808242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val 35">
            <a:extLst>
              <a:ext uri="{FF2B5EF4-FFF2-40B4-BE49-F238E27FC236}">
                <a16:creationId xmlns:a16="http://schemas.microsoft.com/office/drawing/2014/main" id="{0BD39DBA-7A03-C246-97D7-4B2C6A5C8C44}"/>
              </a:ext>
            </a:extLst>
          </p:cNvPr>
          <p:cNvSpPr/>
          <p:nvPr/>
        </p:nvSpPr>
        <p:spPr>
          <a:xfrm>
            <a:off x="6113813" y="828994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Oval 35">
            <a:extLst>
              <a:ext uri="{FF2B5EF4-FFF2-40B4-BE49-F238E27FC236}">
                <a16:creationId xmlns:a16="http://schemas.microsoft.com/office/drawing/2014/main" id="{816B63F4-1460-7C53-618C-97ECD5562019}"/>
              </a:ext>
            </a:extLst>
          </p:cNvPr>
          <p:cNvSpPr/>
          <p:nvPr/>
        </p:nvSpPr>
        <p:spPr>
          <a:xfrm>
            <a:off x="5771959" y="5305386"/>
            <a:ext cx="150615" cy="150999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7DEB8E0-D64E-8030-1151-4401369B7C5F}"/>
              </a:ext>
            </a:extLst>
          </p:cNvPr>
          <p:cNvSpPr txBox="1"/>
          <p:nvPr/>
        </p:nvSpPr>
        <p:spPr>
          <a:xfrm>
            <a:off x="6926725" y="6401144"/>
            <a:ext cx="489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Lue lisää: </a:t>
            </a:r>
            <a:r>
              <a:rPr lang="fi-FI" sz="1800" dirty="0">
                <a:latin typeface="Calibri"/>
                <a:hlinkClick r:id="rId5"/>
              </a:rPr>
              <a:t>https://www.tkiverkosto.fi/toimijat/</a:t>
            </a:r>
            <a:r>
              <a:rPr lang="fi-FI" sz="1800" dirty="0">
                <a:latin typeface="Calibri"/>
              </a:rPr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2869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BB11B653-4678-8F47-4288-DD1FC1C0CF06}"/>
              </a:ext>
            </a:extLst>
          </p:cNvPr>
          <p:cNvSpPr txBox="1"/>
          <p:nvPr/>
        </p:nvSpPr>
        <p:spPr>
          <a:xfrm>
            <a:off x="8286285" y="1398119"/>
            <a:ext cx="37110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OPETUS- JA KULTTUURIMINISTERIÖ</a:t>
            </a: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FF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SUOMI -VERKOSTO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Liikunta-, urheilu- &amp; hyvinvointialojen innovaatio ja liiketoiminta</a:t>
            </a: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FF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FF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SUOMEN VALMENTAJAT RY</a:t>
            </a:r>
          </a:p>
          <a:p>
            <a:r>
              <a:rPr lang="fi-FI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Valmennustoiminta, Osaamisen kehittäminen</a:t>
            </a: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EF4D0E2-3C51-8A3C-538E-1060C937D927}"/>
              </a:ext>
            </a:extLst>
          </p:cNvPr>
          <p:cNvSpPr txBox="1"/>
          <p:nvPr/>
        </p:nvSpPr>
        <p:spPr>
          <a:xfrm>
            <a:off x="747786" y="2256500"/>
            <a:ext cx="3454203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b="1" dirty="0">
                <a:solidFill>
                  <a:srgbClr val="FF66FF"/>
                </a:solidFill>
                <a:latin typeface="Arial"/>
                <a:cs typeface="Arial"/>
              </a:rPr>
              <a:t>HUIPPU-URHEILUN INSTITUUTTI KIHU</a:t>
            </a:r>
          </a:p>
          <a:p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Urheilun TKI-verkoston koordinointi ja fasilitointi, Terveys, Suorituskyky, Yhteisö</a:t>
            </a: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FF66FF"/>
                </a:solidFill>
                <a:latin typeface="Arial"/>
                <a:cs typeface="Arial"/>
              </a:rPr>
              <a:t>OLYMPIAKOMITEA</a:t>
            </a:r>
          </a:p>
          <a:p>
            <a:r>
              <a:rPr lang="fi-FI" sz="12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Urheiluakatemia- ja valmennuskeskusyhteistyö, Huippu-urheilun datastrategia, Urheilijan kaksoisura ja urheiluakatemia- ja oppilaitosjärjestelmä</a:t>
            </a: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b="1" dirty="0">
                <a:solidFill>
                  <a:srgbClr val="FF66FF"/>
                </a:solidFill>
                <a:latin typeface="Arial"/>
                <a:cs typeface="Arial"/>
              </a:rPr>
              <a:t>PARALYMPIAKOMITEA</a:t>
            </a:r>
          </a:p>
          <a:p>
            <a:r>
              <a:rPr lang="fi-FI" sz="1200" b="0" i="0" dirty="0">
                <a:solidFill>
                  <a:srgbClr val="FFFFFF"/>
                </a:solidFill>
                <a:effectLst/>
                <a:latin typeface="Lato" panose="020F0502020204030203" pitchFamily="34" charset="0"/>
              </a:rPr>
              <a:t>Paralympiaurheilun luokittelu, Paralajien olosuhteet, Paralajien välineet</a:t>
            </a:r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b="1" dirty="0">
              <a:solidFill>
                <a:srgbClr val="D2465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D52564-0FEC-0C06-036C-3F2552693D65}"/>
              </a:ext>
            </a:extLst>
          </p:cNvPr>
          <p:cNvGrpSpPr/>
          <p:nvPr/>
        </p:nvGrpSpPr>
        <p:grpSpPr>
          <a:xfrm>
            <a:off x="852448" y="2890172"/>
            <a:ext cx="1445157" cy="276999"/>
            <a:chOff x="3681682" y="2235023"/>
            <a:chExt cx="1445157" cy="276999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C70FE71-F732-6607-79E2-1CCE5FFD8892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FF66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F17BEB2-1DB8-F644-5657-807E1DA75B1D}"/>
                </a:ext>
              </a:extLst>
            </p:cNvPr>
            <p:cNvSpPr txBox="1"/>
            <p:nvPr/>
          </p:nvSpPr>
          <p:spPr>
            <a:xfrm>
              <a:off x="3926895" y="2235023"/>
              <a:ext cx="11999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Tomi Vänttinen</a:t>
              </a:r>
            </a:p>
          </p:txBody>
        </p:sp>
      </p:grpSp>
      <p:grpSp>
        <p:nvGrpSpPr>
          <p:cNvPr id="6" name="Group 9">
            <a:extLst>
              <a:ext uri="{FF2B5EF4-FFF2-40B4-BE49-F238E27FC236}">
                <a16:creationId xmlns:a16="http://schemas.microsoft.com/office/drawing/2014/main" id="{9E3A6B8B-950C-EB56-11C4-81A05BA4C912}"/>
              </a:ext>
            </a:extLst>
          </p:cNvPr>
          <p:cNvGrpSpPr/>
          <p:nvPr/>
        </p:nvGrpSpPr>
        <p:grpSpPr>
          <a:xfrm>
            <a:off x="857023" y="4370557"/>
            <a:ext cx="1446865" cy="276999"/>
            <a:chOff x="3681682" y="2256430"/>
            <a:chExt cx="1446865" cy="276999"/>
          </a:xfrm>
        </p:grpSpPr>
        <p:sp>
          <p:nvSpPr>
            <p:cNvPr id="13" name="Freeform: Shape 10">
              <a:extLst>
                <a:ext uri="{FF2B5EF4-FFF2-40B4-BE49-F238E27FC236}">
                  <a16:creationId xmlns:a16="http://schemas.microsoft.com/office/drawing/2014/main" id="{EF5D0035-99DE-D53A-CBCA-6B17EE9041F0}"/>
                </a:ext>
              </a:extLst>
            </p:cNvPr>
            <p:cNvSpPr/>
            <p:nvPr/>
          </p:nvSpPr>
          <p:spPr>
            <a:xfrm>
              <a:off x="3681682" y="2265484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FF66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2E3CA690-E2F1-D6D8-182C-CC12CF4B8EB5}"/>
                </a:ext>
              </a:extLst>
            </p:cNvPr>
            <p:cNvSpPr txBox="1"/>
            <p:nvPr/>
          </p:nvSpPr>
          <p:spPr>
            <a:xfrm>
              <a:off x="3895517" y="2256430"/>
              <a:ext cx="12330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Matti Heikkinen</a:t>
              </a:r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B0656308-E9BE-3842-EF29-0EC609F9F281}"/>
              </a:ext>
            </a:extLst>
          </p:cNvPr>
          <p:cNvGrpSpPr/>
          <p:nvPr/>
        </p:nvGrpSpPr>
        <p:grpSpPr>
          <a:xfrm>
            <a:off x="830690" y="5437650"/>
            <a:ext cx="1397040" cy="276999"/>
            <a:chOff x="8584772" y="2373470"/>
            <a:chExt cx="1397040" cy="276999"/>
          </a:xfrm>
        </p:grpSpPr>
        <p:sp>
          <p:nvSpPr>
            <p:cNvPr id="29" name="Freeform: Shape 164">
              <a:extLst>
                <a:ext uri="{FF2B5EF4-FFF2-40B4-BE49-F238E27FC236}">
                  <a16:creationId xmlns:a16="http://schemas.microsoft.com/office/drawing/2014/main" id="{2AD812BB-FF90-B3BC-9520-6847C0C3A7F1}"/>
                </a:ext>
              </a:extLst>
            </p:cNvPr>
            <p:cNvSpPr/>
            <p:nvPr/>
          </p:nvSpPr>
          <p:spPr>
            <a:xfrm>
              <a:off x="8584772" y="2401675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FF66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TextBox 166">
              <a:extLst>
                <a:ext uri="{FF2B5EF4-FFF2-40B4-BE49-F238E27FC236}">
                  <a16:creationId xmlns:a16="http://schemas.microsoft.com/office/drawing/2014/main" id="{0D4A75FD-C9D2-BF81-7717-82001E925A99}"/>
                </a:ext>
              </a:extLst>
            </p:cNvPr>
            <p:cNvSpPr txBox="1"/>
            <p:nvPr/>
          </p:nvSpPr>
          <p:spPr>
            <a:xfrm>
              <a:off x="8792063" y="2373470"/>
              <a:ext cx="11897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Katja Saarinen</a:t>
              </a:r>
            </a:p>
          </p:txBody>
        </p:sp>
      </p:grpSp>
      <p:grpSp>
        <p:nvGrpSpPr>
          <p:cNvPr id="42" name="Group 8">
            <a:extLst>
              <a:ext uri="{FF2B5EF4-FFF2-40B4-BE49-F238E27FC236}">
                <a16:creationId xmlns:a16="http://schemas.microsoft.com/office/drawing/2014/main" id="{922402B7-4443-A030-8BEA-5CF76C942F04}"/>
              </a:ext>
            </a:extLst>
          </p:cNvPr>
          <p:cNvGrpSpPr/>
          <p:nvPr/>
        </p:nvGrpSpPr>
        <p:grpSpPr>
          <a:xfrm>
            <a:off x="8393301" y="2937667"/>
            <a:ext cx="1438718" cy="276999"/>
            <a:chOff x="8584772" y="2373470"/>
            <a:chExt cx="1438718" cy="276999"/>
          </a:xfrm>
        </p:grpSpPr>
        <p:sp>
          <p:nvSpPr>
            <p:cNvPr id="43" name="Freeform: Shape 164">
              <a:extLst>
                <a:ext uri="{FF2B5EF4-FFF2-40B4-BE49-F238E27FC236}">
                  <a16:creationId xmlns:a16="http://schemas.microsoft.com/office/drawing/2014/main" id="{BCD24D19-1179-8D4B-8076-9AA88EC2715D}"/>
                </a:ext>
              </a:extLst>
            </p:cNvPr>
            <p:cNvSpPr/>
            <p:nvPr/>
          </p:nvSpPr>
          <p:spPr>
            <a:xfrm>
              <a:off x="8584772" y="2401675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FF66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4" name="TextBox 166">
              <a:extLst>
                <a:ext uri="{FF2B5EF4-FFF2-40B4-BE49-F238E27FC236}">
                  <a16:creationId xmlns:a16="http://schemas.microsoft.com/office/drawing/2014/main" id="{EC2BD576-D316-DFF7-8D33-49720DC90607}"/>
                </a:ext>
              </a:extLst>
            </p:cNvPr>
            <p:cNvSpPr txBox="1"/>
            <p:nvPr/>
          </p:nvSpPr>
          <p:spPr>
            <a:xfrm>
              <a:off x="8792063" y="2373470"/>
              <a:ext cx="12314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Alisa Heikkinen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25F06D9E-1FBC-D2DF-A96D-6AFA3DCB564E}"/>
              </a:ext>
            </a:extLst>
          </p:cNvPr>
          <p:cNvGrpSpPr/>
          <p:nvPr/>
        </p:nvGrpSpPr>
        <p:grpSpPr>
          <a:xfrm>
            <a:off x="8398172" y="3855002"/>
            <a:ext cx="1422239" cy="276999"/>
            <a:chOff x="8584772" y="2373470"/>
            <a:chExt cx="1422239" cy="276999"/>
          </a:xfrm>
        </p:grpSpPr>
        <p:sp>
          <p:nvSpPr>
            <p:cNvPr id="19" name="Freeform: Shape 164">
              <a:extLst>
                <a:ext uri="{FF2B5EF4-FFF2-40B4-BE49-F238E27FC236}">
                  <a16:creationId xmlns:a16="http://schemas.microsoft.com/office/drawing/2014/main" id="{9CD52019-255F-519F-A2C6-4CDAB72132F6}"/>
                </a:ext>
              </a:extLst>
            </p:cNvPr>
            <p:cNvSpPr/>
            <p:nvPr/>
          </p:nvSpPr>
          <p:spPr>
            <a:xfrm>
              <a:off x="8584772" y="2401675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FF66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TextBox 166">
              <a:extLst>
                <a:ext uri="{FF2B5EF4-FFF2-40B4-BE49-F238E27FC236}">
                  <a16:creationId xmlns:a16="http://schemas.microsoft.com/office/drawing/2014/main" id="{E3B46B5D-B993-36FC-91F3-45BA6AE0AA86}"/>
                </a:ext>
              </a:extLst>
            </p:cNvPr>
            <p:cNvSpPr txBox="1"/>
            <p:nvPr/>
          </p:nvSpPr>
          <p:spPr>
            <a:xfrm>
              <a:off x="8792063" y="2373470"/>
              <a:ext cx="1214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Sari Tuunainen</a:t>
              </a:r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FDAE44C7-120B-A8A5-410F-EFF2FD56D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8740" y="-1598627"/>
            <a:ext cx="4138308" cy="728161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FBBE469C-8EE2-15E4-3DF7-C7F65F88349B}"/>
              </a:ext>
            </a:extLst>
          </p:cNvPr>
          <p:cNvSpPr/>
          <p:nvPr/>
        </p:nvSpPr>
        <p:spPr>
          <a:xfrm>
            <a:off x="6591519" y="3396116"/>
            <a:ext cx="150615" cy="150999"/>
          </a:xfrm>
          <a:prstGeom prst="ellipse">
            <a:avLst/>
          </a:prstGeom>
          <a:noFill/>
          <a:ln w="444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FF66FF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4ABF63-1167-ADFD-0147-E23334585BA2}"/>
              </a:ext>
            </a:extLst>
          </p:cNvPr>
          <p:cNvGrpSpPr/>
          <p:nvPr/>
        </p:nvGrpSpPr>
        <p:grpSpPr>
          <a:xfrm>
            <a:off x="747786" y="780296"/>
            <a:ext cx="4131294" cy="1178500"/>
            <a:chOff x="747786" y="780296"/>
            <a:chExt cx="4131294" cy="11785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0FE14FA-3773-C0FD-5AC2-B04D0C1CDE0E}"/>
                </a:ext>
              </a:extLst>
            </p:cNvPr>
            <p:cNvSpPr txBox="1"/>
            <p:nvPr/>
          </p:nvSpPr>
          <p:spPr>
            <a:xfrm>
              <a:off x="747786" y="780296"/>
              <a:ext cx="4131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3000" b="1" dirty="0">
                  <a:solidFill>
                    <a:srgbClr val="FF66F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MUUT TOIMIJAT</a:t>
              </a:r>
            </a:p>
            <a:p>
              <a:pPr>
                <a:lnSpc>
                  <a:spcPts val="3400"/>
                </a:lnSpc>
              </a:pPr>
              <a:r>
                <a:rPr lang="fi-FI" sz="3000" b="1" dirty="0">
                  <a:solidFill>
                    <a:srgbClr val="FF66FF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VERKOSTOSSA</a:t>
              </a:r>
              <a:endParaRPr lang="fi-FI" sz="120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133760-A256-E33B-ED99-9B6E3665670E}"/>
                </a:ext>
              </a:extLst>
            </p:cNvPr>
            <p:cNvSpPr txBox="1"/>
            <p:nvPr/>
          </p:nvSpPr>
          <p:spPr>
            <a:xfrm>
              <a:off x="760485" y="1681797"/>
              <a:ext cx="34542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Tunnistettuja painopisteitä &amp; yhteyshenkilöt</a:t>
              </a:r>
              <a:endParaRPr lang="en-FI" sz="1200"/>
            </a:p>
          </p:txBody>
        </p:sp>
      </p:grpSp>
      <p:grpSp>
        <p:nvGrpSpPr>
          <p:cNvPr id="39" name="Group 8">
            <a:extLst>
              <a:ext uri="{FF2B5EF4-FFF2-40B4-BE49-F238E27FC236}">
                <a16:creationId xmlns:a16="http://schemas.microsoft.com/office/drawing/2014/main" id="{475B2B5F-DE22-B85B-1C24-51EA54350F6D}"/>
              </a:ext>
            </a:extLst>
          </p:cNvPr>
          <p:cNvGrpSpPr/>
          <p:nvPr/>
        </p:nvGrpSpPr>
        <p:grpSpPr>
          <a:xfrm>
            <a:off x="8393301" y="1834820"/>
            <a:ext cx="1651917" cy="276999"/>
            <a:chOff x="8584772" y="2373470"/>
            <a:chExt cx="1651917" cy="276999"/>
          </a:xfrm>
        </p:grpSpPr>
        <p:sp>
          <p:nvSpPr>
            <p:cNvPr id="40" name="Freeform: Shape 164">
              <a:extLst>
                <a:ext uri="{FF2B5EF4-FFF2-40B4-BE49-F238E27FC236}">
                  <a16:creationId xmlns:a16="http://schemas.microsoft.com/office/drawing/2014/main" id="{6E7F8AF4-F992-B7D2-F4A3-137BFF80323C}"/>
                </a:ext>
              </a:extLst>
            </p:cNvPr>
            <p:cNvSpPr/>
            <p:nvPr/>
          </p:nvSpPr>
          <p:spPr>
            <a:xfrm>
              <a:off x="8584772" y="2401675"/>
              <a:ext cx="205482" cy="185512"/>
            </a:xfrm>
            <a:custGeom>
              <a:avLst/>
              <a:gdLst>
                <a:gd name="connsiteX0" fmla="*/ 1977295 w 3954589"/>
                <a:gd name="connsiteY0" fmla="*/ 0 h 3570255"/>
                <a:gd name="connsiteX1" fmla="*/ 0 w 3954589"/>
                <a:gd name="connsiteY1" fmla="*/ 1977295 h 3570255"/>
                <a:gd name="connsiteX2" fmla="*/ 805910 w 3954589"/>
                <a:gd name="connsiteY2" fmla="*/ 3570256 h 3570255"/>
                <a:gd name="connsiteX3" fmla="*/ 1977295 w 3954589"/>
                <a:gd name="connsiteY3" fmla="*/ 2527459 h 3570255"/>
                <a:gd name="connsiteX4" fmla="*/ 3148679 w 3954589"/>
                <a:gd name="connsiteY4" fmla="*/ 3570256 h 3570255"/>
                <a:gd name="connsiteX5" fmla="*/ 3954590 w 3954589"/>
                <a:gd name="connsiteY5" fmla="*/ 1977295 h 3570255"/>
                <a:gd name="connsiteX6" fmla="*/ 1977295 w 3954589"/>
                <a:gd name="connsiteY6" fmla="*/ 0 h 3570255"/>
                <a:gd name="connsiteX7" fmla="*/ 1977295 w 3954589"/>
                <a:gd name="connsiteY7" fmla="*/ 2329053 h 3570255"/>
                <a:gd name="connsiteX8" fmla="*/ 1173099 w 3954589"/>
                <a:gd name="connsiteY8" fmla="*/ 1524857 h 3570255"/>
                <a:gd name="connsiteX9" fmla="*/ 1977295 w 3954589"/>
                <a:gd name="connsiteY9" fmla="*/ 720662 h 3570255"/>
                <a:gd name="connsiteX10" fmla="*/ 2781491 w 3954589"/>
                <a:gd name="connsiteY10" fmla="*/ 1524857 h 3570255"/>
                <a:gd name="connsiteX11" fmla="*/ 1977295 w 3954589"/>
                <a:gd name="connsiteY11" fmla="*/ 2329053 h 35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4589" h="3570255">
                  <a:moveTo>
                    <a:pt x="1977295" y="0"/>
                  </a:moveTo>
                  <a:cubicBezTo>
                    <a:pt x="885254" y="0"/>
                    <a:pt x="0" y="885254"/>
                    <a:pt x="0" y="1977295"/>
                  </a:cubicBezTo>
                  <a:cubicBezTo>
                    <a:pt x="0" y="2630805"/>
                    <a:pt x="317183" y="3210211"/>
                    <a:pt x="805910" y="3570256"/>
                  </a:cubicBezTo>
                  <a:cubicBezTo>
                    <a:pt x="873538" y="2983230"/>
                    <a:pt x="1372172" y="2527459"/>
                    <a:pt x="1977295" y="2527459"/>
                  </a:cubicBezTo>
                  <a:cubicBezTo>
                    <a:pt x="2582418" y="2527459"/>
                    <a:pt x="3081052" y="2983325"/>
                    <a:pt x="3148679" y="3570256"/>
                  </a:cubicBezTo>
                  <a:cubicBezTo>
                    <a:pt x="3637407" y="3210306"/>
                    <a:pt x="3954590" y="2630900"/>
                    <a:pt x="3954590" y="1977295"/>
                  </a:cubicBezTo>
                  <a:cubicBezTo>
                    <a:pt x="3954590" y="885254"/>
                    <a:pt x="3069336" y="0"/>
                    <a:pt x="1977295" y="0"/>
                  </a:cubicBezTo>
                  <a:close/>
                  <a:moveTo>
                    <a:pt x="1977295" y="2329053"/>
                  </a:moveTo>
                  <a:cubicBezTo>
                    <a:pt x="1533811" y="2329053"/>
                    <a:pt x="1173099" y="1968246"/>
                    <a:pt x="1173099" y="1524857"/>
                  </a:cubicBezTo>
                  <a:cubicBezTo>
                    <a:pt x="1173099" y="1081469"/>
                    <a:pt x="1533906" y="720662"/>
                    <a:pt x="1977295" y="720662"/>
                  </a:cubicBezTo>
                  <a:cubicBezTo>
                    <a:pt x="2420684" y="720662"/>
                    <a:pt x="2781491" y="1081469"/>
                    <a:pt x="2781491" y="1524857"/>
                  </a:cubicBezTo>
                  <a:cubicBezTo>
                    <a:pt x="2781491" y="1968246"/>
                    <a:pt x="2420684" y="2329053"/>
                    <a:pt x="1977295" y="2329053"/>
                  </a:cubicBezTo>
                  <a:close/>
                </a:path>
              </a:pathLst>
            </a:custGeom>
            <a:solidFill>
              <a:srgbClr val="FF66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1" name="TextBox 166">
              <a:extLst>
                <a:ext uri="{FF2B5EF4-FFF2-40B4-BE49-F238E27FC236}">
                  <a16:creationId xmlns:a16="http://schemas.microsoft.com/office/drawing/2014/main" id="{E71A340D-F9D7-0354-DC18-7C0621592E27}"/>
                </a:ext>
              </a:extLst>
            </p:cNvPr>
            <p:cNvSpPr txBox="1"/>
            <p:nvPr/>
          </p:nvSpPr>
          <p:spPr>
            <a:xfrm>
              <a:off x="8792063" y="2373470"/>
              <a:ext cx="1444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Kari-Niemi Nikkola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9B3A762-601D-A52C-489D-A5844714CEFF}"/>
              </a:ext>
            </a:extLst>
          </p:cNvPr>
          <p:cNvSpPr txBox="1"/>
          <p:nvPr/>
        </p:nvSpPr>
        <p:spPr>
          <a:xfrm>
            <a:off x="3667917" y="6029131"/>
            <a:ext cx="4860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rgbClr val="8190C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Urheilun toimintaympäristöt    I    Tutkimuskeskukset    I   </a:t>
            </a:r>
            <a:r>
              <a:rPr lang="fi-FI" sz="100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toimijat verkostossa</a:t>
            </a:r>
            <a:endParaRPr lang="en-FI" sz="1000">
              <a:solidFill>
                <a:srgbClr val="FF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1">
            <a:extLst>
              <a:ext uri="{FF2B5EF4-FFF2-40B4-BE49-F238E27FC236}">
                <a16:creationId xmlns:a16="http://schemas.microsoft.com/office/drawing/2014/main" id="{C8D680CB-6BDB-363A-3DC5-ABD6C380713E}"/>
              </a:ext>
            </a:extLst>
          </p:cNvPr>
          <p:cNvSpPr/>
          <p:nvPr/>
        </p:nvSpPr>
        <p:spPr>
          <a:xfrm>
            <a:off x="5962825" y="3933498"/>
            <a:ext cx="150615" cy="150999"/>
          </a:xfrm>
          <a:prstGeom prst="ellipse">
            <a:avLst/>
          </a:prstGeom>
          <a:noFill/>
          <a:ln w="444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FF66FF"/>
              </a:solidFill>
            </a:endParaRPr>
          </a:p>
        </p:txBody>
      </p:sp>
      <p:sp>
        <p:nvSpPr>
          <p:cNvPr id="48" name="Oval 1">
            <a:extLst>
              <a:ext uri="{FF2B5EF4-FFF2-40B4-BE49-F238E27FC236}">
                <a16:creationId xmlns:a16="http://schemas.microsoft.com/office/drawing/2014/main" id="{4915A8BE-950E-02AC-7C77-12C671AFB5AA}"/>
              </a:ext>
            </a:extLst>
          </p:cNvPr>
          <p:cNvSpPr/>
          <p:nvPr/>
        </p:nvSpPr>
        <p:spPr>
          <a:xfrm>
            <a:off x="5781527" y="5312205"/>
            <a:ext cx="150615" cy="150999"/>
          </a:xfrm>
          <a:prstGeom prst="ellipse">
            <a:avLst/>
          </a:prstGeom>
          <a:noFill/>
          <a:ln w="444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9" name="Oval 1">
            <a:extLst>
              <a:ext uri="{FF2B5EF4-FFF2-40B4-BE49-F238E27FC236}">
                <a16:creationId xmlns:a16="http://schemas.microsoft.com/office/drawing/2014/main" id="{021C95FF-5F2F-D6E0-92BE-59D95BBC5811}"/>
              </a:ext>
            </a:extLst>
          </p:cNvPr>
          <p:cNvSpPr/>
          <p:nvPr/>
        </p:nvSpPr>
        <p:spPr>
          <a:xfrm>
            <a:off x="5837279" y="5312204"/>
            <a:ext cx="150615" cy="150999"/>
          </a:xfrm>
          <a:prstGeom prst="ellipse">
            <a:avLst/>
          </a:prstGeom>
          <a:noFill/>
          <a:ln w="444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0" name="Oval 1">
            <a:extLst>
              <a:ext uri="{FF2B5EF4-FFF2-40B4-BE49-F238E27FC236}">
                <a16:creationId xmlns:a16="http://schemas.microsoft.com/office/drawing/2014/main" id="{A37BF9AC-06A4-7635-0B0A-28628F4502F1}"/>
              </a:ext>
            </a:extLst>
          </p:cNvPr>
          <p:cNvSpPr/>
          <p:nvPr/>
        </p:nvSpPr>
        <p:spPr>
          <a:xfrm>
            <a:off x="5812688" y="5249933"/>
            <a:ext cx="150615" cy="150999"/>
          </a:xfrm>
          <a:prstGeom prst="ellipse">
            <a:avLst/>
          </a:prstGeom>
          <a:noFill/>
          <a:ln w="444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1" name="Oval 1">
            <a:extLst>
              <a:ext uri="{FF2B5EF4-FFF2-40B4-BE49-F238E27FC236}">
                <a16:creationId xmlns:a16="http://schemas.microsoft.com/office/drawing/2014/main" id="{EDB220EC-F75C-E029-8BB6-946996CD68AF}"/>
              </a:ext>
            </a:extLst>
          </p:cNvPr>
          <p:cNvSpPr/>
          <p:nvPr/>
        </p:nvSpPr>
        <p:spPr>
          <a:xfrm>
            <a:off x="5734096" y="5379087"/>
            <a:ext cx="150615" cy="150999"/>
          </a:xfrm>
          <a:prstGeom prst="ellipse">
            <a:avLst/>
          </a:prstGeom>
          <a:noFill/>
          <a:ln w="444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B15EF9-3579-95A0-2A13-293836CEEC92}"/>
              </a:ext>
            </a:extLst>
          </p:cNvPr>
          <p:cNvSpPr/>
          <p:nvPr/>
        </p:nvSpPr>
        <p:spPr>
          <a:xfrm>
            <a:off x="5890649" y="4572057"/>
            <a:ext cx="150615" cy="150999"/>
          </a:xfrm>
          <a:prstGeom prst="ellipse">
            <a:avLst/>
          </a:prstGeom>
          <a:noFill/>
          <a:ln w="444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5C5B1D9-3265-B529-59D6-6460F8BD28E2}"/>
              </a:ext>
            </a:extLst>
          </p:cNvPr>
          <p:cNvSpPr txBox="1"/>
          <p:nvPr/>
        </p:nvSpPr>
        <p:spPr>
          <a:xfrm>
            <a:off x="6926725" y="6401144"/>
            <a:ext cx="489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Lue lisää: </a:t>
            </a:r>
            <a:r>
              <a:rPr lang="fi-FI" sz="1800" dirty="0">
                <a:latin typeface="Calibri"/>
                <a:hlinkClick r:id="rId4"/>
              </a:rPr>
              <a:t>https://www.tkiverkosto.fi/toimijat/</a:t>
            </a:r>
            <a:r>
              <a:rPr lang="fi-FI" sz="1800" dirty="0">
                <a:latin typeface="Calibri"/>
              </a:rPr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417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iruutu 13">
            <a:extLst>
              <a:ext uri="{FF2B5EF4-FFF2-40B4-BE49-F238E27FC236}">
                <a16:creationId xmlns:a16="http://schemas.microsoft.com/office/drawing/2014/main" id="{C722F887-F2FD-2663-4168-223CC127C4CA}"/>
              </a:ext>
            </a:extLst>
          </p:cNvPr>
          <p:cNvSpPr txBox="1"/>
          <p:nvPr/>
        </p:nvSpPr>
        <p:spPr>
          <a:xfrm>
            <a:off x="6370153" y="1181526"/>
            <a:ext cx="372795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Suorituskykyyn liittyvä TKI</a:t>
            </a:r>
            <a:endParaRPr lang="fi-FI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121AEB6-78D1-D28B-DA25-2751FF606344}"/>
              </a:ext>
            </a:extLst>
          </p:cNvPr>
          <p:cNvSpPr txBox="1"/>
          <p:nvPr/>
        </p:nvSpPr>
        <p:spPr>
          <a:xfrm>
            <a:off x="9186247" y="5261943"/>
            <a:ext cx="262189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Terveyteen ja hyvinvointiin liittyvä TKI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D453C65D-119E-ED4B-599A-4196A1244B1F}"/>
              </a:ext>
            </a:extLst>
          </p:cNvPr>
          <p:cNvSpPr txBox="1"/>
          <p:nvPr/>
        </p:nvSpPr>
        <p:spPr>
          <a:xfrm>
            <a:off x="4885950" y="5124826"/>
            <a:ext cx="234634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Urheilun järjestelmätasoon liittyvä TKI</a:t>
            </a:r>
          </a:p>
        </p:txBody>
      </p:sp>
      <p:graphicFrame>
        <p:nvGraphicFramePr>
          <p:cNvPr id="22" name="Kaaviokuva 21">
            <a:extLst>
              <a:ext uri="{FF2B5EF4-FFF2-40B4-BE49-F238E27FC236}">
                <a16:creationId xmlns:a16="http://schemas.microsoft.com/office/drawing/2014/main" id="{9BE2A646-C72D-03D4-248D-9821E3BA9F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178286"/>
              </p:ext>
            </p:extLst>
          </p:nvPr>
        </p:nvGraphicFramePr>
        <p:xfrm>
          <a:off x="4761751" y="1550004"/>
          <a:ext cx="6070919" cy="3892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Tekstiruutu 23">
            <a:extLst>
              <a:ext uri="{FF2B5EF4-FFF2-40B4-BE49-F238E27FC236}">
                <a16:creationId xmlns:a16="http://schemas.microsoft.com/office/drawing/2014/main" id="{DBE05605-AB7E-A6BE-9829-511921BFC0EF}"/>
              </a:ext>
            </a:extLst>
          </p:cNvPr>
          <p:cNvSpPr txBox="1"/>
          <p:nvPr/>
        </p:nvSpPr>
        <p:spPr>
          <a:xfrm>
            <a:off x="7032136" y="3346593"/>
            <a:ext cx="208138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"Valmennustoiminta"</a:t>
            </a:r>
            <a:endParaRPr lang="fi-FI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5FB2A3AF-3C62-F2A0-CFF4-75E850DA3C5E}"/>
              </a:ext>
            </a:extLst>
          </p:cNvPr>
          <p:cNvSpPr txBox="1"/>
          <p:nvPr/>
        </p:nvSpPr>
        <p:spPr>
          <a:xfrm>
            <a:off x="6586910" y="2381906"/>
            <a:ext cx="208721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cs typeface="Calibri"/>
              </a:rPr>
              <a:t>"Tasapaino ja taitavuus"</a:t>
            </a:r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B9221AAF-4DAA-3F80-6019-F898BFEDF86B}"/>
              </a:ext>
            </a:extLst>
          </p:cNvPr>
          <p:cNvSpPr txBox="1"/>
          <p:nvPr/>
        </p:nvSpPr>
        <p:spPr>
          <a:xfrm>
            <a:off x="7594541" y="4616836"/>
            <a:ext cx="1975284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"Lasten ja nuorten TKI"</a:t>
            </a:r>
            <a:endParaRPr lang="fi-FI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D8D2D374-1449-AD28-2D94-BC6B27DC7684}"/>
              </a:ext>
            </a:extLst>
          </p:cNvPr>
          <p:cNvSpPr txBox="1"/>
          <p:nvPr/>
        </p:nvSpPr>
        <p:spPr>
          <a:xfrm>
            <a:off x="8482069" y="3922146"/>
            <a:ext cx="148336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"Urheiluvammat"</a:t>
            </a:r>
            <a:endParaRPr lang="fi-FI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75F7099C-A671-B5F5-A85B-8AE42009034B}"/>
              </a:ext>
            </a:extLst>
          </p:cNvPr>
          <p:cNvSpPr txBox="1"/>
          <p:nvPr/>
        </p:nvSpPr>
        <p:spPr>
          <a:xfrm>
            <a:off x="6965216" y="3751997"/>
            <a:ext cx="20297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"Urheilun datastrategia"</a:t>
            </a:r>
            <a:endParaRPr lang="fi-FI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5650CE88-2F2A-9964-8106-129639BC1692}"/>
              </a:ext>
            </a:extLst>
          </p:cNvPr>
          <p:cNvSpPr txBox="1"/>
          <p:nvPr/>
        </p:nvSpPr>
        <p:spPr>
          <a:xfrm>
            <a:off x="862442" y="1889760"/>
            <a:ext cx="3616830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Verkoston toimijat ovat määritelleet itselleen TKI-toiminnan painopisteitä</a:t>
            </a:r>
            <a:endParaRPr lang="fi-FI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  <a:cs typeface="Calibri"/>
              </a:rPr>
              <a:t>Nimettynä yhteensä 102 otsikkotason painopistettä</a:t>
            </a:r>
            <a:endParaRPr lang="fi-FI" sz="20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fi-FI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chemeClr val="bg1"/>
                </a:solidFill>
                <a:cs typeface="Calibri"/>
              </a:rPr>
              <a:t>Työstössä: Tunnistetaan yhteisiä painopisteteemoja </a:t>
            </a:r>
            <a:r>
              <a:rPr lang="fi-FI" sz="2000" b="1" dirty="0">
                <a:solidFill>
                  <a:schemeClr val="bg1"/>
                </a:solidFill>
                <a:cs typeface="Calibri"/>
                <a:sym typeface="Wingdings" panose="05000000000000000000" pitchFamily="2" charset="2"/>
              </a:rPr>
              <a:t> Edistetään teemojen sisäistä TKI-toimintaa</a:t>
            </a:r>
            <a:endParaRPr lang="fi-FI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A5A34CEC-542F-D56A-1C17-C88D81D5D892}"/>
              </a:ext>
            </a:extLst>
          </p:cNvPr>
          <p:cNvSpPr txBox="1"/>
          <p:nvPr/>
        </p:nvSpPr>
        <p:spPr>
          <a:xfrm>
            <a:off x="8267003" y="3388998"/>
            <a:ext cx="182841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rgbClr val="FFFFFF"/>
                </a:solidFill>
              </a:rPr>
              <a:t>"Urheiluravitsemus"</a:t>
            </a:r>
            <a:endParaRPr lang="fi-FI" sz="1200" dirty="0">
              <a:solidFill>
                <a:srgbClr val="FFFFFF"/>
              </a:solidFill>
              <a:cs typeface="Calibri"/>
            </a:endParaRPr>
          </a:p>
          <a:p>
            <a:endParaRPr lang="fi-FI" sz="16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321D3F3E-02EC-4CBB-E647-25A465331E8A}"/>
              </a:ext>
            </a:extLst>
          </p:cNvPr>
          <p:cNvSpPr txBox="1"/>
          <p:nvPr/>
        </p:nvSpPr>
        <p:spPr>
          <a:xfrm>
            <a:off x="7726283" y="4145775"/>
            <a:ext cx="148336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(Painopiste x)</a:t>
            </a:r>
            <a:endParaRPr lang="fi-FI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407AB986-8504-FF88-FB56-2473584CBA07}"/>
              </a:ext>
            </a:extLst>
          </p:cNvPr>
          <p:cNvSpPr txBox="1"/>
          <p:nvPr/>
        </p:nvSpPr>
        <p:spPr>
          <a:xfrm>
            <a:off x="6903883" y="1890115"/>
            <a:ext cx="192705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cs typeface="Calibri"/>
              </a:rPr>
              <a:t>"Fyysinen suorituskyky"</a:t>
            </a:r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1C34A212-2418-CE03-C5E3-FFDA30BB37F4}"/>
              </a:ext>
            </a:extLst>
          </p:cNvPr>
          <p:cNvSpPr txBox="1"/>
          <p:nvPr/>
        </p:nvSpPr>
        <p:spPr>
          <a:xfrm>
            <a:off x="7511555" y="2661758"/>
            <a:ext cx="148336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(Painopiste x)</a:t>
            </a:r>
            <a:endParaRPr lang="fi-FI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8A3186DF-E54E-5A37-8652-684C855D2EB0}"/>
              </a:ext>
            </a:extLst>
          </p:cNvPr>
          <p:cNvSpPr txBox="1"/>
          <p:nvPr/>
        </p:nvSpPr>
        <p:spPr>
          <a:xfrm>
            <a:off x="6903883" y="4330443"/>
            <a:ext cx="148336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"Kaksoisura"</a:t>
            </a:r>
            <a:endParaRPr lang="fi-FI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A389C441-A040-7345-BE3D-D9EB55EF51D4}"/>
              </a:ext>
            </a:extLst>
          </p:cNvPr>
          <p:cNvSpPr txBox="1"/>
          <p:nvPr/>
        </p:nvSpPr>
        <p:spPr>
          <a:xfrm>
            <a:off x="5842871" y="3365885"/>
            <a:ext cx="148336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"Kansainväliset verkostot"</a:t>
            </a:r>
            <a:endParaRPr lang="fi-FI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A436F3EA-03B1-B6CD-AE53-99B1E661E736}"/>
              </a:ext>
            </a:extLst>
          </p:cNvPr>
          <p:cNvSpPr txBox="1"/>
          <p:nvPr/>
        </p:nvSpPr>
        <p:spPr>
          <a:xfrm>
            <a:off x="6392668" y="4754847"/>
            <a:ext cx="148336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"Yhteiskunnallinen edunvalvonta"</a:t>
            </a:r>
            <a:endParaRPr lang="fi-FI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C65FDC39-757F-59D0-4473-4318EF8FAFF3}"/>
              </a:ext>
            </a:extLst>
          </p:cNvPr>
          <p:cNvSpPr txBox="1"/>
          <p:nvPr/>
        </p:nvSpPr>
        <p:spPr>
          <a:xfrm>
            <a:off x="5746415" y="4050720"/>
            <a:ext cx="148336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(Painopiste x)</a:t>
            </a:r>
            <a:endParaRPr lang="fi-FI"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8B3BEA5E-4C1D-B9C6-BED9-7C3F482C29EB}"/>
              </a:ext>
            </a:extLst>
          </p:cNvPr>
          <p:cNvSpPr txBox="1"/>
          <p:nvPr/>
        </p:nvSpPr>
        <p:spPr>
          <a:xfrm>
            <a:off x="463054" y="315599"/>
            <a:ext cx="829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VERKOSTON PAINOPISTEIDEN TEEMOITTELU</a:t>
            </a:r>
            <a:endParaRPr lang="en-FI" sz="32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EF03ED3-E45B-C2CF-4BD3-3EE1557C1ED6}"/>
              </a:ext>
            </a:extLst>
          </p:cNvPr>
          <p:cNvSpPr txBox="1"/>
          <p:nvPr/>
        </p:nvSpPr>
        <p:spPr>
          <a:xfrm>
            <a:off x="6926725" y="6401144"/>
            <a:ext cx="4893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chemeClr val="bg1"/>
                </a:solidFill>
              </a:rPr>
              <a:t>Lue lisää: </a:t>
            </a:r>
            <a:r>
              <a:rPr lang="fi-FI" sz="1800" dirty="0">
                <a:latin typeface="Calibri"/>
                <a:hlinkClick r:id="rId7"/>
              </a:rPr>
              <a:t>https://www.tkiverkosto.fi/toimijat/</a:t>
            </a:r>
            <a:r>
              <a:rPr lang="fi-FI" sz="1800" dirty="0">
                <a:latin typeface="Calibri"/>
              </a:rPr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399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C46A3B14-0D34-1744-51BE-DC5F28BDDCED}"/>
              </a:ext>
            </a:extLst>
          </p:cNvPr>
          <p:cNvSpPr txBox="1"/>
          <p:nvPr/>
        </p:nvSpPr>
        <p:spPr>
          <a:xfrm>
            <a:off x="356294" y="1675404"/>
            <a:ext cx="1024818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 dirty="0">
              <a:solidFill>
                <a:schemeClr val="bg1"/>
              </a:solidFill>
            </a:endParaRPr>
          </a:p>
          <a:p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Painopiste x</a:t>
            </a:r>
          </a:p>
          <a:p>
            <a:r>
              <a:rPr lang="fi-FI" sz="2000" dirty="0">
                <a:solidFill>
                  <a:schemeClr val="bg1"/>
                </a:solidFill>
              </a:rPr>
              <a:t>Painopiste x</a:t>
            </a:r>
          </a:p>
          <a:p>
            <a:r>
              <a:rPr lang="fi-FI" sz="2000" dirty="0">
                <a:solidFill>
                  <a:schemeClr val="bg1"/>
                </a:solidFill>
              </a:rPr>
              <a:t>Painopiste x</a:t>
            </a:r>
          </a:p>
          <a:p>
            <a:r>
              <a:rPr lang="fi-FI" sz="2000" dirty="0">
                <a:solidFill>
                  <a:schemeClr val="bg1"/>
                </a:solidFill>
              </a:rPr>
              <a:t>…</a:t>
            </a:r>
          </a:p>
          <a:p>
            <a:r>
              <a:rPr lang="fi-FI" sz="2000" dirty="0">
                <a:solidFill>
                  <a:schemeClr val="bg1"/>
                </a:solidFill>
              </a:rPr>
              <a:t>Painopiste x</a:t>
            </a:r>
          </a:p>
          <a:p>
            <a:r>
              <a:rPr lang="fi-FI" sz="2000" dirty="0">
                <a:solidFill>
                  <a:schemeClr val="bg1"/>
                </a:solidFill>
              </a:rPr>
              <a:t>Painopiste x</a:t>
            </a:r>
          </a:p>
          <a:p>
            <a:r>
              <a:rPr lang="fi-FI" sz="2000" dirty="0">
                <a:solidFill>
                  <a:schemeClr val="bg1"/>
                </a:solidFill>
              </a:rPr>
              <a:t>Painopiste x</a:t>
            </a:r>
          </a:p>
          <a:p>
            <a:r>
              <a:rPr lang="fi-FI" sz="2000" dirty="0">
                <a:solidFill>
                  <a:schemeClr val="bg1"/>
                </a:solidFill>
              </a:rPr>
              <a:t>…</a:t>
            </a:r>
          </a:p>
          <a:p>
            <a:r>
              <a:rPr lang="fi-FI" sz="2000" dirty="0">
                <a:solidFill>
                  <a:schemeClr val="bg1"/>
                </a:solidFill>
              </a:rPr>
              <a:t>Painopiste x</a:t>
            </a:r>
          </a:p>
          <a:p>
            <a:r>
              <a:rPr lang="fi-FI" sz="2000" dirty="0">
                <a:solidFill>
                  <a:schemeClr val="bg1"/>
                </a:solidFill>
              </a:rPr>
              <a:t>Painopiste x</a:t>
            </a:r>
          </a:p>
          <a:p>
            <a:r>
              <a:rPr lang="fi-FI" sz="2000" dirty="0">
                <a:solidFill>
                  <a:schemeClr val="bg1"/>
                </a:solidFill>
              </a:rPr>
              <a:t>Painopiste x</a:t>
            </a:r>
          </a:p>
        </p:txBody>
      </p:sp>
      <p:sp>
        <p:nvSpPr>
          <p:cNvPr id="6" name="Oikea aaltosulje 5">
            <a:extLst>
              <a:ext uri="{FF2B5EF4-FFF2-40B4-BE49-F238E27FC236}">
                <a16:creationId xmlns:a16="http://schemas.microsoft.com/office/drawing/2014/main" id="{DA40F687-FA20-28CD-9ACA-F527D887D66F}"/>
              </a:ext>
            </a:extLst>
          </p:cNvPr>
          <p:cNvSpPr/>
          <p:nvPr/>
        </p:nvSpPr>
        <p:spPr>
          <a:xfrm>
            <a:off x="2346385" y="2329132"/>
            <a:ext cx="414068" cy="9834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2B24D81-A085-67E8-D8F9-150C67348DFF}"/>
              </a:ext>
            </a:extLst>
          </p:cNvPr>
          <p:cNvSpPr txBox="1"/>
          <p:nvPr/>
        </p:nvSpPr>
        <p:spPr>
          <a:xfrm>
            <a:off x="3125790" y="3728372"/>
            <a:ext cx="1647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”Urheilun data-analyysi” </a:t>
            </a:r>
          </a:p>
        </p:txBody>
      </p:sp>
      <p:sp>
        <p:nvSpPr>
          <p:cNvPr id="8" name="Oikea aaltosulje 7">
            <a:extLst>
              <a:ext uri="{FF2B5EF4-FFF2-40B4-BE49-F238E27FC236}">
                <a16:creationId xmlns:a16="http://schemas.microsoft.com/office/drawing/2014/main" id="{6BD100BA-A471-E59E-D90B-C8619C017D76}"/>
              </a:ext>
            </a:extLst>
          </p:cNvPr>
          <p:cNvSpPr/>
          <p:nvPr/>
        </p:nvSpPr>
        <p:spPr>
          <a:xfrm>
            <a:off x="2346385" y="3559833"/>
            <a:ext cx="414068" cy="9834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A79188D-6AF0-1F12-7904-3B258E96F056}"/>
              </a:ext>
            </a:extLst>
          </p:cNvPr>
          <p:cNvSpPr txBox="1"/>
          <p:nvPr/>
        </p:nvSpPr>
        <p:spPr>
          <a:xfrm>
            <a:off x="3121317" y="2596424"/>
            <a:ext cx="2231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”Urheiluvammat”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3939D8A-3005-6E02-6059-9B95E447C146}"/>
              </a:ext>
            </a:extLst>
          </p:cNvPr>
          <p:cNvSpPr txBox="1"/>
          <p:nvPr/>
        </p:nvSpPr>
        <p:spPr>
          <a:xfrm>
            <a:off x="3468818" y="1675404"/>
            <a:ext cx="1304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>
                <a:solidFill>
                  <a:srgbClr val="D24654"/>
                </a:solidFill>
              </a:rPr>
              <a:t>YHTEISET TKI-TEEMAT</a:t>
            </a:r>
          </a:p>
        </p:txBody>
      </p:sp>
      <p:sp>
        <p:nvSpPr>
          <p:cNvPr id="11" name="Oikea aaltosulje 10">
            <a:extLst>
              <a:ext uri="{FF2B5EF4-FFF2-40B4-BE49-F238E27FC236}">
                <a16:creationId xmlns:a16="http://schemas.microsoft.com/office/drawing/2014/main" id="{2999F34D-252D-088F-02F5-53E83D096EA3}"/>
              </a:ext>
            </a:extLst>
          </p:cNvPr>
          <p:cNvSpPr/>
          <p:nvPr/>
        </p:nvSpPr>
        <p:spPr>
          <a:xfrm>
            <a:off x="2346385" y="4738976"/>
            <a:ext cx="414068" cy="98341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6823DE8-073D-704A-AF4D-720BF0403B3F}"/>
              </a:ext>
            </a:extLst>
          </p:cNvPr>
          <p:cNvSpPr txBox="1"/>
          <p:nvPr/>
        </p:nvSpPr>
        <p:spPr>
          <a:xfrm>
            <a:off x="3054911" y="5037553"/>
            <a:ext cx="2708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”Lasten ja nuorten TKI”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04F88A8-5589-D69C-2E89-24E6B94C2768}"/>
              </a:ext>
            </a:extLst>
          </p:cNvPr>
          <p:cNvSpPr txBox="1"/>
          <p:nvPr/>
        </p:nvSpPr>
        <p:spPr>
          <a:xfrm>
            <a:off x="5825841" y="1682801"/>
            <a:ext cx="3746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>
                <a:solidFill>
                  <a:srgbClr val="D24654"/>
                </a:solidFill>
              </a:rPr>
              <a:t>RAKENTEILLA: VERKOSTON TKI-IDEAPANKKI 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27619F94-6D99-5BE6-3A8E-FF6B3E5FAF79}"/>
              </a:ext>
            </a:extLst>
          </p:cNvPr>
          <p:cNvSpPr txBox="1"/>
          <p:nvPr/>
        </p:nvSpPr>
        <p:spPr>
          <a:xfrm>
            <a:off x="5836708" y="2183373"/>
            <a:ext cx="4192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”</a:t>
            </a:r>
            <a:r>
              <a:rPr lang="fi-FI" sz="1600" dirty="0">
                <a:solidFill>
                  <a:schemeClr val="bg1"/>
                </a:solidFill>
              </a:rPr>
              <a:t>Optimaalinen palautumisen mittari</a:t>
            </a:r>
            <a:r>
              <a:rPr lang="fi-FI" dirty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Tavoitekuvaus</a:t>
            </a:r>
          </a:p>
          <a:p>
            <a:pPr marL="285750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Osaamistarve</a:t>
            </a:r>
          </a:p>
          <a:p>
            <a:pPr marL="285750" indent="-285750">
              <a:buFontTx/>
              <a:buChar char="-"/>
            </a:pPr>
            <a:r>
              <a:rPr lang="fi-FI" sz="1200" dirty="0">
                <a:solidFill>
                  <a:schemeClr val="accent2"/>
                </a:solidFill>
              </a:rPr>
              <a:t>Teema(t)</a:t>
            </a:r>
          </a:p>
          <a:p>
            <a:pPr marL="285750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Yhteystiedot</a:t>
            </a:r>
          </a:p>
          <a:p>
            <a:pPr marL="285750" indent="-285750">
              <a:buFontTx/>
              <a:buChar char="-"/>
            </a:pP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839DF043-B1FC-D991-8177-576F13804F43}"/>
              </a:ext>
            </a:extLst>
          </p:cNvPr>
          <p:cNvCxnSpPr>
            <a:cxnSpLocks/>
          </p:cNvCxnSpPr>
          <p:nvPr/>
        </p:nvCxnSpPr>
        <p:spPr>
          <a:xfrm>
            <a:off x="4852782" y="2816438"/>
            <a:ext cx="1118644" cy="43706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kstiruutu 20">
            <a:extLst>
              <a:ext uri="{FF2B5EF4-FFF2-40B4-BE49-F238E27FC236}">
                <a16:creationId xmlns:a16="http://schemas.microsoft.com/office/drawing/2014/main" id="{ED700AF1-3D01-3B16-36CD-BD04E32CC2C8}"/>
              </a:ext>
            </a:extLst>
          </p:cNvPr>
          <p:cNvSpPr txBox="1"/>
          <p:nvPr/>
        </p:nvSpPr>
        <p:spPr>
          <a:xfrm>
            <a:off x="5764805" y="3301222"/>
            <a:ext cx="314589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”</a:t>
            </a:r>
            <a:r>
              <a:rPr lang="fi-FI" sz="1600" dirty="0">
                <a:solidFill>
                  <a:schemeClr val="bg1"/>
                </a:solidFill>
              </a:rPr>
              <a:t>Datan yhdenmukaistaminen urheilussa</a:t>
            </a:r>
            <a:r>
              <a:rPr lang="fi-FI" dirty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Tavoitekuvaus</a:t>
            </a:r>
          </a:p>
          <a:p>
            <a:pPr marL="285750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Osaamistarve</a:t>
            </a:r>
          </a:p>
          <a:p>
            <a:pPr marL="285750" indent="-285750">
              <a:buFontTx/>
              <a:buChar char="-"/>
            </a:pPr>
            <a:r>
              <a:rPr lang="fi-FI" sz="1200" dirty="0">
                <a:solidFill>
                  <a:schemeClr val="accent2"/>
                </a:solidFill>
              </a:rPr>
              <a:t>Teema(t)</a:t>
            </a:r>
          </a:p>
          <a:p>
            <a:pPr marL="285750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Yhteystiedot</a:t>
            </a:r>
          </a:p>
          <a:p>
            <a:pPr marL="285750" indent="-285750">
              <a:buFontTx/>
              <a:buChar char="-"/>
            </a:pP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0F394849-1FE1-5C21-6780-5D6CDAEBBEA1}"/>
              </a:ext>
            </a:extLst>
          </p:cNvPr>
          <p:cNvCxnSpPr>
            <a:cxnSpLocks/>
          </p:cNvCxnSpPr>
          <p:nvPr/>
        </p:nvCxnSpPr>
        <p:spPr>
          <a:xfrm>
            <a:off x="4773435" y="4026032"/>
            <a:ext cx="1162094" cy="627479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kstiruutu 29">
            <a:extLst>
              <a:ext uri="{FF2B5EF4-FFF2-40B4-BE49-F238E27FC236}">
                <a16:creationId xmlns:a16="http://schemas.microsoft.com/office/drawing/2014/main" id="{7AECE031-8D58-B53D-86D1-3A12FB36419A}"/>
              </a:ext>
            </a:extLst>
          </p:cNvPr>
          <p:cNvSpPr txBox="1"/>
          <p:nvPr/>
        </p:nvSpPr>
        <p:spPr>
          <a:xfrm>
            <a:off x="5773284" y="4801253"/>
            <a:ext cx="3680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”</a:t>
            </a:r>
            <a:r>
              <a:rPr lang="fi-FI" sz="1600" dirty="0">
                <a:solidFill>
                  <a:schemeClr val="bg1"/>
                </a:solidFill>
              </a:rPr>
              <a:t>Lahjakkuuden tunnistaminen ja tukeminen</a:t>
            </a:r>
            <a:r>
              <a:rPr lang="fi-FI" dirty="0">
                <a:solidFill>
                  <a:schemeClr val="bg1"/>
                </a:solidFill>
              </a:rPr>
              <a:t>”</a:t>
            </a:r>
          </a:p>
          <a:p>
            <a:pPr marL="285750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Tavoitekuvaus</a:t>
            </a:r>
          </a:p>
          <a:p>
            <a:pPr marL="285750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Osaamistarve</a:t>
            </a:r>
          </a:p>
          <a:p>
            <a:pPr marL="285750" indent="-285750">
              <a:buFontTx/>
              <a:buChar char="-"/>
            </a:pPr>
            <a:r>
              <a:rPr lang="fi-FI" sz="1200" dirty="0">
                <a:solidFill>
                  <a:schemeClr val="accent2"/>
                </a:solidFill>
              </a:rPr>
              <a:t>Teema(t)</a:t>
            </a:r>
          </a:p>
          <a:p>
            <a:pPr marL="285750" indent="-285750">
              <a:buFontTx/>
              <a:buChar char="-"/>
            </a:pPr>
            <a:r>
              <a:rPr lang="fi-FI" sz="1200" dirty="0">
                <a:solidFill>
                  <a:schemeClr val="bg1"/>
                </a:solidFill>
              </a:rPr>
              <a:t>Yhteystiedot</a:t>
            </a:r>
          </a:p>
          <a:p>
            <a:pPr marL="285750" indent="-285750">
              <a:buFontTx/>
              <a:buChar char="-"/>
            </a:pPr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D54BF436-58E0-F267-8A78-28E07D009EC5}"/>
              </a:ext>
            </a:extLst>
          </p:cNvPr>
          <p:cNvCxnSpPr>
            <a:cxnSpLocks/>
          </p:cNvCxnSpPr>
          <p:nvPr/>
        </p:nvCxnSpPr>
        <p:spPr>
          <a:xfrm>
            <a:off x="4773435" y="5484982"/>
            <a:ext cx="1162094" cy="669337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5">
            <a:extLst>
              <a:ext uri="{FF2B5EF4-FFF2-40B4-BE49-F238E27FC236}">
                <a16:creationId xmlns:a16="http://schemas.microsoft.com/office/drawing/2014/main" id="{586CBF46-EEB6-4C4D-C05A-C2123178BF6B}"/>
              </a:ext>
            </a:extLst>
          </p:cNvPr>
          <p:cNvSpPr txBox="1"/>
          <p:nvPr/>
        </p:nvSpPr>
        <p:spPr>
          <a:xfrm>
            <a:off x="980403" y="263569"/>
            <a:ext cx="82988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YHTEISISTÄ PAINOPISTEISTÄ KOHTI YHTEISTOIMINTAA</a:t>
            </a:r>
            <a:endParaRPr lang="en-FI" sz="32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5" name="Nuoli: Oikea 4">
            <a:extLst>
              <a:ext uri="{FF2B5EF4-FFF2-40B4-BE49-F238E27FC236}">
                <a16:creationId xmlns:a16="http://schemas.microsoft.com/office/drawing/2014/main" id="{C4F02B6A-475B-5BEC-98F7-8679E88A27C4}"/>
              </a:ext>
            </a:extLst>
          </p:cNvPr>
          <p:cNvSpPr/>
          <p:nvPr/>
        </p:nvSpPr>
        <p:spPr>
          <a:xfrm>
            <a:off x="2759802" y="1857462"/>
            <a:ext cx="258793" cy="2345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C12092C3-C44A-C0DF-22E9-AD653F327FFF}"/>
              </a:ext>
            </a:extLst>
          </p:cNvPr>
          <p:cNvSpPr txBox="1"/>
          <p:nvPr/>
        </p:nvSpPr>
        <p:spPr>
          <a:xfrm>
            <a:off x="9924996" y="1652877"/>
            <a:ext cx="2267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>
                <a:solidFill>
                  <a:srgbClr val="D24654"/>
                </a:solidFill>
              </a:rPr>
              <a:t>VERKOSTON YHTEISHANKKEET</a:t>
            </a:r>
          </a:p>
        </p:txBody>
      </p:sp>
      <p:sp>
        <p:nvSpPr>
          <p:cNvPr id="34" name="Nuoli: Oikea 33">
            <a:extLst>
              <a:ext uri="{FF2B5EF4-FFF2-40B4-BE49-F238E27FC236}">
                <a16:creationId xmlns:a16="http://schemas.microsoft.com/office/drawing/2014/main" id="{AE004B9F-6019-BC29-A8AE-23A0D42D1519}"/>
              </a:ext>
            </a:extLst>
          </p:cNvPr>
          <p:cNvSpPr/>
          <p:nvPr/>
        </p:nvSpPr>
        <p:spPr>
          <a:xfrm>
            <a:off x="9454052" y="1882954"/>
            <a:ext cx="258793" cy="2345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1B919157-22AC-8944-FFB3-0440A18B1E50}"/>
              </a:ext>
            </a:extLst>
          </p:cNvPr>
          <p:cNvSpPr txBox="1"/>
          <p:nvPr/>
        </p:nvSpPr>
        <p:spPr>
          <a:xfrm>
            <a:off x="10072796" y="2816438"/>
            <a:ext cx="16476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bg1"/>
                </a:solidFill>
              </a:rPr>
              <a:t>”Saman asian äärellä toimivat asiantuntijat kohtaavat </a:t>
            </a:r>
            <a:r>
              <a:rPr lang="fi-FI" i="1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</a:p>
          <a:p>
            <a:r>
              <a:rPr lang="fi-FI" i="1" dirty="0">
                <a:solidFill>
                  <a:schemeClr val="bg1"/>
                </a:solidFill>
              </a:rPr>
              <a:t> Yhteishankkeita suomalaisen urheilun hyväksi”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BFEB79D9-3502-ABE1-8145-F2F4C44632DF}"/>
              </a:ext>
            </a:extLst>
          </p:cNvPr>
          <p:cNvSpPr txBox="1"/>
          <p:nvPr/>
        </p:nvSpPr>
        <p:spPr>
          <a:xfrm>
            <a:off x="312161" y="1375878"/>
            <a:ext cx="2577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 dirty="0">
                <a:solidFill>
                  <a:srgbClr val="D24654"/>
                </a:solidFill>
              </a:rPr>
              <a:t>VERKOSTON PAINOPISTEIDEN RYHMITTELY (n=102)</a:t>
            </a:r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1CCADFEF-1B87-EC9F-576A-53EDF7EEB091}"/>
              </a:ext>
            </a:extLst>
          </p:cNvPr>
          <p:cNvSpPr/>
          <p:nvPr/>
        </p:nvSpPr>
        <p:spPr>
          <a:xfrm>
            <a:off x="5221592" y="1882321"/>
            <a:ext cx="258793" cy="2345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5734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E3361A8C-03CE-AFD1-CBE1-66C12D60DB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22663" y="365125"/>
            <a:ext cx="5864225" cy="132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JOHDANTO</a:t>
            </a:r>
            <a:endParaRPr lang="en-FI" sz="28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88BFBAA-7A91-9931-06B3-A84161342E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22663" y="1825625"/>
            <a:ext cx="7831137" cy="3445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2000" b="0" dirty="0">
                <a:solidFill>
                  <a:schemeClr val="bg1"/>
                </a:solidFill>
                <a:latin typeface="+mn-lt"/>
              </a:rPr>
              <a:t>Tausta: Suomalaisen urheilun TKI-verkosto</a:t>
            </a:r>
          </a:p>
          <a:p>
            <a:pPr marL="342900" indent="-342900">
              <a:buFont typeface="+mj-lt"/>
              <a:buAutoNum type="arabicPeriod"/>
            </a:pPr>
            <a:endParaRPr lang="fi-FI" sz="2000" b="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b="0" dirty="0">
                <a:solidFill>
                  <a:schemeClr val="bg1"/>
                </a:solidFill>
                <a:latin typeface="+mn-lt"/>
              </a:rPr>
              <a:t>Urheilun TKI-toiminnan määrittely ja verkoston kehityspolku</a:t>
            </a:r>
          </a:p>
          <a:p>
            <a:pPr marL="342900" indent="-342900">
              <a:buFont typeface="+mj-lt"/>
              <a:buAutoNum type="arabicPeriod"/>
            </a:pPr>
            <a:endParaRPr lang="fi-FI" sz="2000" b="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b="0" dirty="0">
                <a:solidFill>
                  <a:schemeClr val="bg1"/>
                </a:solidFill>
                <a:latin typeface="+mn-lt"/>
              </a:rPr>
              <a:t>Urheilun TKI-verkoston nykytila ja yhteisesti tunnistetut tavoitteet</a:t>
            </a:r>
          </a:p>
          <a:p>
            <a:pPr marL="342900" indent="-342900">
              <a:buFont typeface="+mj-lt"/>
              <a:buAutoNum type="arabicPeriod"/>
            </a:pPr>
            <a:endParaRPr lang="fi-FI" sz="2000" b="0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b="0" dirty="0">
                <a:solidFill>
                  <a:schemeClr val="bg1"/>
                </a:solidFill>
                <a:latin typeface="+mn-lt"/>
              </a:rPr>
              <a:t>Tulevaisuuden näkymät ja seuraavat askeleet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16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942D4ABA-6631-FFF6-F711-9C2E42F72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314" y="1644889"/>
            <a:ext cx="5146669" cy="4307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C8CCEB-9595-0747-64B0-5CDA42FB8B61}"/>
              </a:ext>
            </a:extLst>
          </p:cNvPr>
          <p:cNvSpPr txBox="1"/>
          <p:nvPr/>
        </p:nvSpPr>
        <p:spPr>
          <a:xfrm>
            <a:off x="406168" y="517682"/>
            <a:ext cx="888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TUKEA HAKUPROSESSIIN</a:t>
            </a:r>
            <a:endParaRPr lang="en-FI" sz="32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A4F43D3-870E-80C8-CAD2-D447C5A7B725}"/>
              </a:ext>
            </a:extLst>
          </p:cNvPr>
          <p:cNvSpPr txBox="1"/>
          <p:nvPr/>
        </p:nvSpPr>
        <p:spPr>
          <a:xfrm>
            <a:off x="526573" y="1675976"/>
            <a:ext cx="56742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Rahoituksen vuosikello (Kuvio)</a:t>
            </a:r>
          </a:p>
          <a:p>
            <a:endParaRPr lang="fi-FI" sz="2000" dirty="0">
              <a:solidFill>
                <a:schemeClr val="bg1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Kansalliset &amp; kansainväliset mahdollisuudet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Tietoa eri rahoituslähteistä ja aikatauluista</a:t>
            </a:r>
          </a:p>
          <a:p>
            <a:pPr lvl="1"/>
            <a:endParaRPr lang="fi-FI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bg1"/>
                </a:solidFill>
              </a:rPr>
              <a:t>Dokumentteja/pohjia hankehaun mahdollistamiseen​</a:t>
            </a:r>
          </a:p>
          <a:p>
            <a:endParaRPr lang="fi-FI" sz="2000" dirty="0">
              <a:solidFill>
                <a:schemeClr val="bg1"/>
              </a:solidFill>
            </a:endParaRPr>
          </a:p>
          <a:p>
            <a:pPr lvl="1"/>
            <a:endParaRPr lang="fi-FI" dirty="0">
              <a:solidFill>
                <a:schemeClr val="bg1"/>
              </a:solidFill>
            </a:endParaRPr>
          </a:p>
          <a:p>
            <a:pPr lvl="1"/>
            <a:endParaRPr lang="fi-FI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5863C91-9795-5C30-F95F-C5992B31539B}"/>
              </a:ext>
            </a:extLst>
          </p:cNvPr>
          <p:cNvSpPr txBox="1"/>
          <p:nvPr/>
        </p:nvSpPr>
        <p:spPr>
          <a:xfrm>
            <a:off x="406168" y="4562684"/>
            <a:ext cx="50097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fi-FI" i="1" dirty="0">
                <a:solidFill>
                  <a:schemeClr val="bg1"/>
                </a:solidFill>
              </a:rPr>
              <a:t>”Eri keskusten osaamisalueiden tunnistaminen ja yhteistyön lisääminen – yhdessä olemme vahvempia mm. rahoituksen hakemisessa”</a:t>
            </a:r>
          </a:p>
        </p:txBody>
      </p:sp>
    </p:spTree>
    <p:extLst>
      <p:ext uri="{BB962C8B-B14F-4D97-AF65-F5344CB8AC3E}">
        <p14:creationId xmlns:p14="http://schemas.microsoft.com/office/powerpoint/2010/main" val="2220123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D0B2A-DE4C-B563-9059-FD5A96AC32B9}"/>
              </a:ext>
            </a:extLst>
          </p:cNvPr>
          <p:cNvSpPr txBox="1">
            <a:spLocks/>
          </p:cNvSpPr>
          <p:nvPr/>
        </p:nvSpPr>
        <p:spPr>
          <a:xfrm>
            <a:off x="1241961" y="2918319"/>
            <a:ext cx="9708078" cy="132556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dirty="0">
                <a:solidFill>
                  <a:schemeClr val="bg1"/>
                </a:solidFill>
                <a:latin typeface="Century Gothic"/>
              </a:rPr>
              <a:t>LUODAAN JA YLLÄPIDETÄÄN TILANNEKUVAA SUOMALAISEN URHEILUN TKI-TOIMINNASTA. LUODAAN POHJAA RESURSSIEN SAANTIIN JA RATKAISTAAN ASIOITA ENEMMÄN YHDESSÄ.</a:t>
            </a:r>
            <a:endParaRPr lang="fi-FI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E47060-8077-9933-71E2-ECBA92FC29E3}"/>
              </a:ext>
            </a:extLst>
          </p:cNvPr>
          <p:cNvSpPr txBox="1">
            <a:spLocks/>
          </p:cNvSpPr>
          <p:nvPr/>
        </p:nvSpPr>
        <p:spPr>
          <a:xfrm>
            <a:off x="1136891" y="2386230"/>
            <a:ext cx="677884" cy="6106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8800" b="1">
                <a:gradFill>
                  <a:gsLst>
                    <a:gs pos="0">
                      <a:srgbClr val="D24654"/>
                    </a:gs>
                    <a:gs pos="100000">
                      <a:srgbClr val="3F609B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33949B-DE12-41ED-1C22-1D7A5F1295EC}"/>
              </a:ext>
            </a:extLst>
          </p:cNvPr>
          <p:cNvSpPr txBox="1">
            <a:spLocks/>
          </p:cNvSpPr>
          <p:nvPr/>
        </p:nvSpPr>
        <p:spPr>
          <a:xfrm>
            <a:off x="10217390" y="3606555"/>
            <a:ext cx="677884" cy="61063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8800" b="1">
                <a:gradFill>
                  <a:gsLst>
                    <a:gs pos="0">
                      <a:srgbClr val="D24654"/>
                    </a:gs>
                    <a:gs pos="100000">
                      <a:srgbClr val="3F609B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58D5C9A-097E-51E2-6D1C-160FE41C527B}"/>
              </a:ext>
            </a:extLst>
          </p:cNvPr>
          <p:cNvSpPr txBox="1"/>
          <p:nvPr/>
        </p:nvSpPr>
        <p:spPr>
          <a:xfrm>
            <a:off x="1241961" y="1135028"/>
            <a:ext cx="8298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Yhteinen tavoite</a:t>
            </a:r>
            <a:endParaRPr lang="en-FI" sz="24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87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D23FE2-68D0-013E-6E9B-3517C7BE3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67" y="1849598"/>
            <a:ext cx="7699257" cy="41285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fi-FI" sz="2200" dirty="0">
                <a:latin typeface="Calibri"/>
              </a:rPr>
              <a:t>Tutustu urheilun TKI-verkostoon: </a:t>
            </a:r>
            <a:r>
              <a:rPr lang="fi-FI" sz="2200" dirty="0">
                <a:latin typeface="Calibri"/>
                <a:hlinkClick r:id="rId2"/>
              </a:rPr>
              <a:t>https://www.tkiverkosto.fi/</a:t>
            </a:r>
            <a:r>
              <a:rPr lang="fi-FI" sz="2200" dirty="0">
                <a:latin typeface="Calibri"/>
              </a:rPr>
              <a:t> </a:t>
            </a:r>
          </a:p>
          <a:p>
            <a:pPr lvl="1">
              <a:lnSpc>
                <a:spcPct val="100000"/>
              </a:lnSpc>
            </a:pPr>
            <a:endParaRPr lang="fi-FI" sz="2200" dirty="0">
              <a:latin typeface="Calibri"/>
            </a:endParaRPr>
          </a:p>
          <a:p>
            <a:pPr lvl="1">
              <a:lnSpc>
                <a:spcPct val="100000"/>
              </a:lnSpc>
            </a:pPr>
            <a:r>
              <a:rPr lang="fi-FI" sz="2200" dirty="0">
                <a:latin typeface="Calibri"/>
              </a:rPr>
              <a:t>Ajankohtaista: </a:t>
            </a:r>
          </a:p>
          <a:p>
            <a:pPr lvl="2">
              <a:lnSpc>
                <a:spcPct val="100000"/>
              </a:lnSpc>
            </a:pPr>
            <a:r>
              <a:rPr lang="fi-FI" sz="2200" dirty="0">
                <a:latin typeface="Calibri"/>
              </a:rPr>
              <a:t>Kerro urheilun TKI-toiminnastasi verkoston kevään uutiskirjeeseen (26.5. mennessä) 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i-FI" sz="2200" dirty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i-FI" sz="2200" dirty="0">
                <a:latin typeface="Calibri"/>
              </a:rPr>
              <a:t>Haluatko osallistua yhteistyöhön? Ota yhteyttä: </a:t>
            </a:r>
          </a:p>
          <a:p>
            <a:pPr lvl="2">
              <a:lnSpc>
                <a:spcPct val="100000"/>
              </a:lnSpc>
            </a:pPr>
            <a:r>
              <a:rPr lang="fi-FI" sz="2200" dirty="0">
                <a:latin typeface="Calibri"/>
              </a:rPr>
              <a:t>Akseli Holopainen, Koordinaattori</a:t>
            </a:r>
          </a:p>
          <a:p>
            <a:pPr lvl="2">
              <a:lnSpc>
                <a:spcPct val="100000"/>
              </a:lnSpc>
            </a:pPr>
            <a:r>
              <a:rPr lang="fi-FI" sz="2200" dirty="0">
                <a:latin typeface="Calibri"/>
              </a:rPr>
              <a:t>Tomi Vänttinen, Hankejohtaja</a:t>
            </a:r>
          </a:p>
          <a:p>
            <a:pPr lvl="2">
              <a:lnSpc>
                <a:spcPct val="100000"/>
              </a:lnSpc>
            </a:pPr>
            <a:r>
              <a:rPr lang="fi-FI" sz="2200" dirty="0">
                <a:latin typeface="Calibri"/>
              </a:rPr>
              <a:t>Riku Valleala, Viestintä</a:t>
            </a:r>
          </a:p>
          <a:p>
            <a:pPr lvl="2">
              <a:lnSpc>
                <a:spcPct val="100000"/>
              </a:lnSpc>
            </a:pPr>
            <a:r>
              <a:rPr lang="fi-FI" sz="2200" dirty="0">
                <a:latin typeface="Calibri"/>
              </a:rPr>
              <a:t>Juho Kurki, Verkkosivut</a:t>
            </a:r>
          </a:p>
          <a:p>
            <a:pPr lvl="2">
              <a:lnSpc>
                <a:spcPct val="100000"/>
              </a:lnSpc>
            </a:pPr>
            <a:r>
              <a:rPr lang="fi-FI" sz="2200" dirty="0">
                <a:latin typeface="Calibri"/>
              </a:rPr>
              <a:t>Vesa Linnamo, Hankejohtaja/JYU</a:t>
            </a:r>
          </a:p>
          <a:p>
            <a:pPr lvl="2">
              <a:lnSpc>
                <a:spcPct val="100000"/>
              </a:lnSpc>
            </a:pPr>
            <a:r>
              <a:rPr lang="fi-FI" sz="2200" dirty="0">
                <a:latin typeface="Calibri"/>
              </a:rPr>
              <a:t>Johanna Ihalainen, Koordinaattori/JYU</a:t>
            </a:r>
          </a:p>
          <a:p>
            <a:pPr lvl="1">
              <a:lnSpc>
                <a:spcPct val="100000"/>
              </a:lnSpc>
            </a:pPr>
            <a:endParaRPr lang="fi-FI" sz="2000" dirty="0">
              <a:latin typeface="Calibri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5B298F99-277D-303A-F6CB-6EDC94AB7B35}"/>
              </a:ext>
            </a:extLst>
          </p:cNvPr>
          <p:cNvSpPr txBox="1"/>
          <p:nvPr/>
        </p:nvSpPr>
        <p:spPr>
          <a:xfrm>
            <a:off x="552817" y="483989"/>
            <a:ext cx="8884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Tutustu verkostoon ja ota yhteyttä</a:t>
            </a:r>
            <a:endParaRPr lang="en-FI" sz="32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28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47A74C81-12F7-1048-2308-CDA8BB709776}"/>
              </a:ext>
            </a:extLst>
          </p:cNvPr>
          <p:cNvSpPr txBox="1"/>
          <p:nvPr/>
        </p:nvSpPr>
        <p:spPr>
          <a:xfrm>
            <a:off x="992038" y="621102"/>
            <a:ext cx="84797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chemeClr val="bg1"/>
                </a:solidFill>
              </a:rPr>
              <a:t>Lähteet: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>
                <a:solidFill>
                  <a:schemeClr val="bg1"/>
                </a:solidFill>
              </a:rPr>
              <a:t>Tilastokeskus. 2024. Tutkimus- ja kehittämistoiminta. </a:t>
            </a:r>
            <a:r>
              <a:rPr lang="fi-FI" dirty="0">
                <a:solidFill>
                  <a:schemeClr val="bg1"/>
                </a:solidFill>
                <a:hlinkClick r:id="rId2"/>
              </a:rPr>
              <a:t>https://stat.fi/meta/kas/t_ktoiminta.html</a:t>
            </a:r>
            <a:r>
              <a:rPr lang="fi-FI" dirty="0">
                <a:solidFill>
                  <a:schemeClr val="bg1"/>
                </a:solidFill>
              </a:rPr>
              <a:t>. (Luettu 20.5.2024)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29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83176B6B-A2D9-1E81-BFCC-FAD6E80C0E75}"/>
              </a:ext>
            </a:extLst>
          </p:cNvPr>
          <p:cNvSpPr txBox="1"/>
          <p:nvPr/>
        </p:nvSpPr>
        <p:spPr>
          <a:xfrm>
            <a:off x="1417618" y="633234"/>
            <a:ext cx="8298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Verkoston käynnistämisen taustavoimana toimii EAKR-ohjelma</a:t>
            </a:r>
          </a:p>
          <a:p>
            <a:pPr algn="ctr"/>
            <a:r>
              <a:rPr lang="en-GB" sz="28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“Suomalaisen urheilun TKI-verkosto”</a:t>
            </a:r>
            <a:endParaRPr lang="en-FI" sz="28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3" name="TextBox 39">
            <a:extLst>
              <a:ext uri="{FF2B5EF4-FFF2-40B4-BE49-F238E27FC236}">
                <a16:creationId xmlns:a16="http://schemas.microsoft.com/office/drawing/2014/main" id="{2BD04C0E-DDCA-ECDB-6F42-2D0B460990EB}"/>
              </a:ext>
            </a:extLst>
          </p:cNvPr>
          <p:cNvSpPr txBox="1"/>
          <p:nvPr/>
        </p:nvSpPr>
        <p:spPr>
          <a:xfrm>
            <a:off x="6283174" y="2125590"/>
            <a:ext cx="5423013" cy="369331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Arial"/>
                <a:cs typeface="Arial"/>
              </a:rPr>
              <a:t>Ohjelmassa:</a:t>
            </a:r>
          </a:p>
          <a:p>
            <a:endParaRPr lang="fi-FI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Selvitetään urheilun TKI-toiminnan nykytilaa, toimijoita ja käytettäviä resursseja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Selvitetään TKI-verkoston potentiaalisten jäsenten motiiveja ja halukkuutta liittyä verkostoon​</a:t>
            </a:r>
            <a:endParaRPr lang="fi-F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Perustetaan urheilun TKI-verkosto ja rakennetaan yhteistyömallit eri toimijoiden välille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bg1"/>
                </a:solidFill>
                <a:latin typeface="Arial"/>
                <a:cs typeface="Arial"/>
              </a:rPr>
              <a:t>Rakennetaan verkoston viestintäratkaisut​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CA47B79B-738F-18F1-4B9F-06AC876DEF29}"/>
              </a:ext>
            </a:extLst>
          </p:cNvPr>
          <p:cNvSpPr>
            <a:spLocks noGrp="1"/>
          </p:cNvSpPr>
          <p:nvPr/>
        </p:nvSpPr>
        <p:spPr>
          <a:xfrm>
            <a:off x="922369" y="2670684"/>
            <a:ext cx="5171441" cy="2128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fi-FI" sz="1800" dirty="0"/>
            </a:br>
            <a:r>
              <a:rPr lang="fi-FI" sz="1800" b="1" dirty="0">
                <a:latin typeface="Arial"/>
                <a:cs typeface="Arial"/>
              </a:rPr>
              <a:t>Rahoitus: </a:t>
            </a:r>
            <a:endParaRPr lang="fi-FI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>
                <a:latin typeface="Arial"/>
                <a:cs typeface="Arial"/>
              </a:rPr>
              <a:t>6/2023–5/2025 </a:t>
            </a:r>
            <a:endParaRPr lang="fi-FI" sz="18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>
                <a:latin typeface="Arial"/>
                <a:cs typeface="Arial"/>
              </a:rPr>
              <a:t>EAKR/Keski-Suomen liitto/Jyväskylän kaupunki</a:t>
            </a:r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>
                <a:latin typeface="Arial"/>
                <a:cs typeface="Arial"/>
              </a:rPr>
              <a:t>Innovatiivinen Suomi -toimintalinja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800" b="1" dirty="0">
                <a:latin typeface="Arial"/>
                <a:cs typeface="Arial"/>
              </a:rPr>
              <a:t>Hankkeen toteuttajat: </a:t>
            </a:r>
            <a:endParaRPr lang="fi-FI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>
                <a:latin typeface="Arial"/>
                <a:cs typeface="Arial"/>
              </a:rPr>
              <a:t>KIHU  </a:t>
            </a:r>
            <a:endParaRPr lang="fi-FI" sz="1800" dirty="0"/>
          </a:p>
          <a:p>
            <a:pPr marL="0" indent="0">
              <a:spcBef>
                <a:spcPts val="0"/>
              </a:spcBef>
              <a:buNone/>
            </a:pPr>
            <a:r>
              <a:rPr lang="fi-FI" sz="1800" dirty="0">
                <a:latin typeface="Arial"/>
                <a:cs typeface="Arial"/>
              </a:rPr>
              <a:t>Jyväskylän yliopisto </a:t>
            </a:r>
          </a:p>
        </p:txBody>
      </p:sp>
      <p:pic>
        <p:nvPicPr>
          <p:cNvPr id="5" name="Picture 4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2D0FCBD9-23AE-151F-48B7-0D82BE01E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00" y="5896529"/>
            <a:ext cx="2049064" cy="683021"/>
          </a:xfrm>
          <a:prstGeom prst="rect">
            <a:avLst/>
          </a:prstGeom>
        </p:spPr>
      </p:pic>
      <p:grpSp>
        <p:nvGrpSpPr>
          <p:cNvPr id="6" name="Graphic 56">
            <a:extLst>
              <a:ext uri="{FF2B5EF4-FFF2-40B4-BE49-F238E27FC236}">
                <a16:creationId xmlns:a16="http://schemas.microsoft.com/office/drawing/2014/main" id="{F05E53A5-59B0-5CB6-742B-0C81820212CE}"/>
              </a:ext>
            </a:extLst>
          </p:cNvPr>
          <p:cNvGrpSpPr/>
          <p:nvPr/>
        </p:nvGrpSpPr>
        <p:grpSpPr>
          <a:xfrm>
            <a:off x="5361526" y="6106209"/>
            <a:ext cx="1234083" cy="265668"/>
            <a:chOff x="25120" y="2124232"/>
            <a:chExt cx="12156115" cy="2616914"/>
          </a:xfrm>
          <a:solidFill>
            <a:srgbClr val="FFFFFF"/>
          </a:solidFill>
        </p:grpSpPr>
        <p:sp>
          <p:nvSpPr>
            <p:cNvPr id="7" name="Freeform: Shape 58">
              <a:extLst>
                <a:ext uri="{FF2B5EF4-FFF2-40B4-BE49-F238E27FC236}">
                  <a16:creationId xmlns:a16="http://schemas.microsoft.com/office/drawing/2014/main" id="{DB01CB1A-5C00-0D29-2F63-B59A8A3E747A}"/>
                </a:ext>
              </a:extLst>
            </p:cNvPr>
            <p:cNvSpPr/>
            <p:nvPr/>
          </p:nvSpPr>
          <p:spPr>
            <a:xfrm>
              <a:off x="9352570" y="4045166"/>
              <a:ext cx="2372937" cy="695981"/>
            </a:xfrm>
            <a:custGeom>
              <a:avLst/>
              <a:gdLst>
                <a:gd name="connsiteX0" fmla="*/ 2372668 w 2372937"/>
                <a:gd name="connsiteY0" fmla="*/ 404414 h 695981"/>
                <a:gd name="connsiteX1" fmla="*/ 0 w 2372937"/>
                <a:gd name="connsiteY1" fmla="*/ 0 h 695981"/>
                <a:gd name="connsiteX2" fmla="*/ 772678 w 2372937"/>
                <a:gd name="connsiteY2" fmla="*/ 574872 h 695981"/>
                <a:gd name="connsiteX3" fmla="*/ 2372938 w 2372937"/>
                <a:gd name="connsiteY3" fmla="*/ 404414 h 695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2937" h="695981">
                  <a:moveTo>
                    <a:pt x="2372668" y="404414"/>
                  </a:moveTo>
                  <a:cubicBezTo>
                    <a:pt x="1682916" y="-62212"/>
                    <a:pt x="906310" y="283713"/>
                    <a:pt x="0" y="0"/>
                  </a:cubicBezTo>
                  <a:cubicBezTo>
                    <a:pt x="206336" y="256634"/>
                    <a:pt x="478880" y="466627"/>
                    <a:pt x="772678" y="574872"/>
                  </a:cubicBezTo>
                  <a:cubicBezTo>
                    <a:pt x="1318509" y="776741"/>
                    <a:pt x="1956000" y="730437"/>
                    <a:pt x="2372938" y="404414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8" name="Freeform: Shape 59">
              <a:extLst>
                <a:ext uri="{FF2B5EF4-FFF2-40B4-BE49-F238E27FC236}">
                  <a16:creationId xmlns:a16="http://schemas.microsoft.com/office/drawing/2014/main" id="{FCA0B344-3224-5A2F-2114-5074B447B6BC}"/>
                </a:ext>
              </a:extLst>
            </p:cNvPr>
            <p:cNvSpPr/>
            <p:nvPr/>
          </p:nvSpPr>
          <p:spPr>
            <a:xfrm>
              <a:off x="8968148" y="2611709"/>
              <a:ext cx="3173418" cy="1716560"/>
            </a:xfrm>
            <a:custGeom>
              <a:avLst/>
              <a:gdLst>
                <a:gd name="connsiteX0" fmla="*/ 89811 w 3173418"/>
                <a:gd name="connsiteY0" fmla="*/ 0 h 1716560"/>
                <a:gd name="connsiteX1" fmla="*/ 69299 w 3173418"/>
                <a:gd name="connsiteY1" fmla="*/ 47590 h 1716560"/>
                <a:gd name="connsiteX2" fmla="*/ 53526 w 3173418"/>
                <a:gd name="connsiteY2" fmla="*/ 805714 h 1716560"/>
                <a:gd name="connsiteX3" fmla="*/ 2889841 w 3173418"/>
                <a:gd name="connsiteY3" fmla="*/ 1716560 h 1716560"/>
                <a:gd name="connsiteX4" fmla="*/ 3119059 w 3173418"/>
                <a:gd name="connsiteY4" fmla="*/ 1347889 h 1716560"/>
                <a:gd name="connsiteX5" fmla="*/ 3173419 w 3173418"/>
                <a:gd name="connsiteY5" fmla="*/ 1174927 h 1716560"/>
                <a:gd name="connsiteX6" fmla="*/ 2790125 w 3173418"/>
                <a:gd name="connsiteY6" fmla="*/ 1061672 h 1716560"/>
                <a:gd name="connsiteX7" fmla="*/ 1248422 w 3173418"/>
                <a:gd name="connsiteY7" fmla="*/ 792582 h 1716560"/>
                <a:gd name="connsiteX8" fmla="*/ 89539 w 3173418"/>
                <a:gd name="connsiteY8" fmla="*/ 0 h 17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3418" h="1716560">
                  <a:moveTo>
                    <a:pt x="89811" y="0"/>
                  </a:moveTo>
                  <a:cubicBezTo>
                    <a:pt x="82431" y="15570"/>
                    <a:pt x="75662" y="31140"/>
                    <a:pt x="69299" y="47590"/>
                  </a:cubicBezTo>
                  <a:cubicBezTo>
                    <a:pt x="-22362" y="289602"/>
                    <a:pt x="-18367" y="551855"/>
                    <a:pt x="53526" y="805714"/>
                  </a:cubicBezTo>
                  <a:cubicBezTo>
                    <a:pt x="1278073" y="1499122"/>
                    <a:pt x="2149453" y="1093421"/>
                    <a:pt x="2889841" y="1716560"/>
                  </a:cubicBezTo>
                  <a:cubicBezTo>
                    <a:pt x="2989625" y="1609601"/>
                    <a:pt x="3067610" y="1484364"/>
                    <a:pt x="3119059" y="1347889"/>
                  </a:cubicBezTo>
                  <a:cubicBezTo>
                    <a:pt x="3140315" y="1291228"/>
                    <a:pt x="3158457" y="1233484"/>
                    <a:pt x="3173419" y="1174927"/>
                  </a:cubicBezTo>
                  <a:cubicBezTo>
                    <a:pt x="3048994" y="1126592"/>
                    <a:pt x="2920845" y="1088683"/>
                    <a:pt x="2790125" y="1061672"/>
                  </a:cubicBezTo>
                  <a:cubicBezTo>
                    <a:pt x="2300482" y="964326"/>
                    <a:pt x="1628331" y="940361"/>
                    <a:pt x="1248422" y="792582"/>
                  </a:cubicBezTo>
                  <a:cubicBezTo>
                    <a:pt x="983800" y="689346"/>
                    <a:pt x="493074" y="453223"/>
                    <a:pt x="89539" y="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9" name="Freeform: Shape 60">
              <a:extLst>
                <a:ext uri="{FF2B5EF4-FFF2-40B4-BE49-F238E27FC236}">
                  <a16:creationId xmlns:a16="http://schemas.microsoft.com/office/drawing/2014/main" id="{BB3D2296-F22B-3FB2-38B0-768B006E3191}"/>
                </a:ext>
              </a:extLst>
            </p:cNvPr>
            <p:cNvSpPr/>
            <p:nvPr/>
          </p:nvSpPr>
          <p:spPr>
            <a:xfrm>
              <a:off x="9103653" y="2142916"/>
              <a:ext cx="3074468" cy="1542040"/>
            </a:xfrm>
            <a:custGeom>
              <a:avLst/>
              <a:gdLst>
                <a:gd name="connsiteX0" fmla="*/ 672895 w 3074468"/>
                <a:gd name="connsiteY0" fmla="*/ 0 h 1542040"/>
                <a:gd name="connsiteX1" fmla="*/ 0 w 3074468"/>
                <a:gd name="connsiteY1" fmla="*/ 382684 h 1542040"/>
                <a:gd name="connsiteX2" fmla="*/ 1151572 w 3074468"/>
                <a:gd name="connsiteY2" fmla="*/ 1166871 h 1542040"/>
                <a:gd name="connsiteX3" fmla="*/ 2693274 w 3074468"/>
                <a:gd name="connsiteY3" fmla="*/ 1435962 h 1542040"/>
                <a:gd name="connsiteX4" fmla="*/ 3060320 w 3074468"/>
                <a:gd name="connsiteY4" fmla="*/ 1542041 h 1542040"/>
                <a:gd name="connsiteX5" fmla="*/ 3074469 w 3074468"/>
                <a:gd name="connsiteY5" fmla="*/ 1427229 h 1542040"/>
                <a:gd name="connsiteX6" fmla="*/ 2647309 w 3074468"/>
                <a:gd name="connsiteY6" fmla="*/ 1234973 h 1542040"/>
                <a:gd name="connsiteX7" fmla="*/ 1608924 w 3074468"/>
                <a:gd name="connsiteY7" fmla="*/ 1117386 h 1542040"/>
                <a:gd name="connsiteX8" fmla="*/ 672963 w 3074468"/>
                <a:gd name="connsiteY8" fmla="*/ 0 h 154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74468" h="1542040">
                  <a:moveTo>
                    <a:pt x="672895" y="0"/>
                  </a:moveTo>
                  <a:cubicBezTo>
                    <a:pt x="385121" y="43596"/>
                    <a:pt x="140469" y="156783"/>
                    <a:pt x="0" y="382684"/>
                  </a:cubicBezTo>
                  <a:cubicBezTo>
                    <a:pt x="401435" y="830288"/>
                    <a:pt x="888439" y="1064244"/>
                    <a:pt x="1151572" y="1166871"/>
                  </a:cubicBezTo>
                  <a:cubicBezTo>
                    <a:pt x="1531209" y="1314651"/>
                    <a:pt x="2203360" y="1338547"/>
                    <a:pt x="2693274" y="1435962"/>
                  </a:cubicBezTo>
                  <a:cubicBezTo>
                    <a:pt x="2818511" y="1461280"/>
                    <a:pt x="2941108" y="1496752"/>
                    <a:pt x="3060320" y="1542041"/>
                  </a:cubicBezTo>
                  <a:cubicBezTo>
                    <a:pt x="3067158" y="1503183"/>
                    <a:pt x="3071355" y="1464868"/>
                    <a:pt x="3074469" y="1427229"/>
                  </a:cubicBezTo>
                  <a:cubicBezTo>
                    <a:pt x="2992016" y="1357841"/>
                    <a:pt x="2805108" y="1252438"/>
                    <a:pt x="2647309" y="1234973"/>
                  </a:cubicBezTo>
                  <a:cubicBezTo>
                    <a:pt x="2000882" y="1164028"/>
                    <a:pt x="1981454" y="1216966"/>
                    <a:pt x="1608924" y="1117386"/>
                  </a:cubicBezTo>
                  <a:cubicBezTo>
                    <a:pt x="1086178" y="974886"/>
                    <a:pt x="776131" y="274371"/>
                    <a:pt x="672963" y="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0" name="Freeform: Shape 61">
              <a:extLst>
                <a:ext uri="{FF2B5EF4-FFF2-40B4-BE49-F238E27FC236}">
                  <a16:creationId xmlns:a16="http://schemas.microsoft.com/office/drawing/2014/main" id="{9E077715-F5DC-6ECE-FE47-4FD8D753C9F0}"/>
                </a:ext>
              </a:extLst>
            </p:cNvPr>
            <p:cNvSpPr/>
            <p:nvPr/>
          </p:nvSpPr>
          <p:spPr>
            <a:xfrm>
              <a:off x="10717581" y="2202962"/>
              <a:ext cx="1448152" cy="1092541"/>
            </a:xfrm>
            <a:custGeom>
              <a:avLst/>
              <a:gdLst>
                <a:gd name="connsiteX0" fmla="*/ 494862 w 1448152"/>
                <a:gd name="connsiteY0" fmla="*/ 723870 h 1092541"/>
                <a:gd name="connsiteX1" fmla="*/ 1448153 w 1448152"/>
                <a:gd name="connsiteY1" fmla="*/ 1092541 h 1092541"/>
                <a:gd name="connsiteX2" fmla="*/ 530537 w 1448152"/>
                <a:gd name="connsiteY2" fmla="*/ 155565 h 1092541"/>
                <a:gd name="connsiteX3" fmla="*/ 480 w 1448152"/>
                <a:gd name="connsiteY3" fmla="*/ 0 h 1092541"/>
                <a:gd name="connsiteX4" fmla="*/ 494862 w 1448152"/>
                <a:gd name="connsiteY4" fmla="*/ 723870 h 109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8152" h="1092541">
                  <a:moveTo>
                    <a:pt x="494862" y="723870"/>
                  </a:moveTo>
                  <a:cubicBezTo>
                    <a:pt x="939352" y="873207"/>
                    <a:pt x="1249940" y="980166"/>
                    <a:pt x="1448153" y="1092541"/>
                  </a:cubicBezTo>
                  <a:cubicBezTo>
                    <a:pt x="1374094" y="670391"/>
                    <a:pt x="1041166" y="344097"/>
                    <a:pt x="530537" y="155565"/>
                  </a:cubicBezTo>
                  <a:cubicBezTo>
                    <a:pt x="357778" y="91795"/>
                    <a:pt x="180550" y="39873"/>
                    <a:pt x="480" y="0"/>
                  </a:cubicBezTo>
                  <a:cubicBezTo>
                    <a:pt x="-6899" y="241741"/>
                    <a:pt x="66889" y="580152"/>
                    <a:pt x="494862" y="723870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1" name="Freeform: Shape 62">
              <a:extLst>
                <a:ext uri="{FF2B5EF4-FFF2-40B4-BE49-F238E27FC236}">
                  <a16:creationId xmlns:a16="http://schemas.microsoft.com/office/drawing/2014/main" id="{82D263C5-0478-5D8A-B28E-A572B9313FB5}"/>
                </a:ext>
              </a:extLst>
            </p:cNvPr>
            <p:cNvSpPr/>
            <p:nvPr/>
          </p:nvSpPr>
          <p:spPr>
            <a:xfrm>
              <a:off x="10098374" y="2124232"/>
              <a:ext cx="2082862" cy="1346061"/>
            </a:xfrm>
            <a:custGeom>
              <a:avLst/>
              <a:gdLst>
                <a:gd name="connsiteX0" fmla="*/ 2082388 w 2082862"/>
                <a:gd name="connsiteY0" fmla="*/ 1346062 h 1346061"/>
                <a:gd name="connsiteX1" fmla="*/ 2077109 w 2082862"/>
                <a:gd name="connsiteY1" fmla="*/ 1240321 h 1346061"/>
                <a:gd name="connsiteX2" fmla="*/ 1070202 w 2082862"/>
                <a:gd name="connsiteY2" fmla="*/ 840578 h 1346061"/>
                <a:gd name="connsiteX3" fmla="*/ 566614 w 2082862"/>
                <a:gd name="connsiteY3" fmla="*/ 67560 h 1346061"/>
                <a:gd name="connsiteX4" fmla="*/ 0 w 2082862"/>
                <a:gd name="connsiteY4" fmla="*/ 0 h 1346061"/>
                <a:gd name="connsiteX5" fmla="*/ 633564 w 2082862"/>
                <a:gd name="connsiteY5" fmla="*/ 853034 h 1346061"/>
                <a:gd name="connsiteX6" fmla="*/ 1422017 w 2082862"/>
                <a:gd name="connsiteY6" fmla="*/ 1067968 h 1346061"/>
                <a:gd name="connsiteX7" fmla="*/ 2082862 w 2082862"/>
                <a:gd name="connsiteY7" fmla="*/ 1346062 h 134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2862" h="1346061">
                  <a:moveTo>
                    <a:pt x="2082388" y="1346062"/>
                  </a:moveTo>
                  <a:cubicBezTo>
                    <a:pt x="2082388" y="1310318"/>
                    <a:pt x="2080831" y="1274846"/>
                    <a:pt x="2077109" y="1240321"/>
                  </a:cubicBezTo>
                  <a:cubicBezTo>
                    <a:pt x="1881535" y="1115896"/>
                    <a:pt x="1557273" y="1003589"/>
                    <a:pt x="1070202" y="840578"/>
                  </a:cubicBezTo>
                  <a:cubicBezTo>
                    <a:pt x="613594" y="687247"/>
                    <a:pt x="553751" y="311739"/>
                    <a:pt x="566614" y="67560"/>
                  </a:cubicBezTo>
                  <a:cubicBezTo>
                    <a:pt x="380450" y="27823"/>
                    <a:pt x="190631" y="5213"/>
                    <a:pt x="0" y="0"/>
                  </a:cubicBezTo>
                  <a:cubicBezTo>
                    <a:pt x="117114" y="392635"/>
                    <a:pt x="433997" y="736665"/>
                    <a:pt x="633564" y="853034"/>
                  </a:cubicBezTo>
                  <a:cubicBezTo>
                    <a:pt x="826023" y="963784"/>
                    <a:pt x="909492" y="985514"/>
                    <a:pt x="1422017" y="1067968"/>
                  </a:cubicBezTo>
                  <a:cubicBezTo>
                    <a:pt x="1802738" y="1125848"/>
                    <a:pt x="1998311" y="1265842"/>
                    <a:pt x="2082862" y="1346062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2" name="Freeform: Shape 63">
              <a:extLst>
                <a:ext uri="{FF2B5EF4-FFF2-40B4-BE49-F238E27FC236}">
                  <a16:creationId xmlns:a16="http://schemas.microsoft.com/office/drawing/2014/main" id="{A21E05E7-ADC2-6FCE-6118-D5C329434CC0}"/>
                </a:ext>
              </a:extLst>
            </p:cNvPr>
            <p:cNvSpPr/>
            <p:nvPr/>
          </p:nvSpPr>
          <p:spPr>
            <a:xfrm>
              <a:off x="25120" y="2698562"/>
              <a:ext cx="8434678" cy="1408558"/>
            </a:xfrm>
            <a:custGeom>
              <a:avLst/>
              <a:gdLst>
                <a:gd name="connsiteX0" fmla="*/ 4936 w 8434678"/>
                <a:gd name="connsiteY0" fmla="*/ 1294681 h 1408558"/>
                <a:gd name="connsiteX1" fmla="*/ 244037 w 8434678"/>
                <a:gd name="connsiteY1" fmla="*/ 1408545 h 1408558"/>
                <a:gd name="connsiteX2" fmla="*/ 566878 w 8434678"/>
                <a:gd name="connsiteY2" fmla="*/ 1066343 h 1408558"/>
                <a:gd name="connsiteX3" fmla="*/ 566878 w 8434678"/>
                <a:gd name="connsiteY3" fmla="*/ 333131 h 1408558"/>
                <a:gd name="connsiteX4" fmla="*/ 537024 w 8434678"/>
                <a:gd name="connsiteY4" fmla="*/ 302059 h 1408558"/>
                <a:gd name="connsiteX5" fmla="*/ 433179 w 8434678"/>
                <a:gd name="connsiteY5" fmla="*/ 302059 h 1408558"/>
                <a:gd name="connsiteX6" fmla="*/ 403325 w 8434678"/>
                <a:gd name="connsiteY6" fmla="*/ 333131 h 1408558"/>
                <a:gd name="connsiteX7" fmla="*/ 403325 w 8434678"/>
                <a:gd name="connsiteY7" fmla="*/ 1069119 h 1408558"/>
                <a:gd name="connsiteX8" fmla="*/ 244105 w 8434678"/>
                <a:gd name="connsiteY8" fmla="*/ 1265098 h 1408558"/>
                <a:gd name="connsiteX9" fmla="*/ 115145 w 8434678"/>
                <a:gd name="connsiteY9" fmla="*/ 1198824 h 1408558"/>
                <a:gd name="connsiteX10" fmla="*/ 71616 w 8434678"/>
                <a:gd name="connsiteY10" fmla="*/ 1189820 h 1408558"/>
                <a:gd name="connsiteX11" fmla="*/ 64847 w 8434678"/>
                <a:gd name="connsiteY11" fmla="*/ 1195777 h 1408558"/>
                <a:gd name="connsiteX12" fmla="*/ 8185 w 8434678"/>
                <a:gd name="connsiteY12" fmla="*/ 1255824 h 1408558"/>
                <a:gd name="connsiteX13" fmla="*/ 5071 w 8434678"/>
                <a:gd name="connsiteY13" fmla="*/ 1294681 h 1408558"/>
                <a:gd name="connsiteX14" fmla="*/ 1079944 w 8434678"/>
                <a:gd name="connsiteY14" fmla="*/ 1363392 h 1408558"/>
                <a:gd name="connsiteX15" fmla="*/ 1111423 w 8434678"/>
                <a:gd name="connsiteY15" fmla="*/ 1394532 h 1408558"/>
                <a:gd name="connsiteX16" fmla="*/ 1215268 w 8434678"/>
                <a:gd name="connsiteY16" fmla="*/ 1394532 h 1408558"/>
                <a:gd name="connsiteX17" fmla="*/ 1246746 w 8434678"/>
                <a:gd name="connsiteY17" fmla="*/ 1363392 h 1408558"/>
                <a:gd name="connsiteX18" fmla="*/ 1246746 w 8434678"/>
                <a:gd name="connsiteY18" fmla="*/ 865693 h 1408558"/>
                <a:gd name="connsiteX19" fmla="*/ 1616771 w 8434678"/>
                <a:gd name="connsiteY19" fmla="*/ 348701 h 1408558"/>
                <a:gd name="connsiteX20" fmla="*/ 1608919 w 8434678"/>
                <a:gd name="connsiteY20" fmla="*/ 308557 h 1408558"/>
                <a:gd name="connsiteX21" fmla="*/ 1591588 w 8434678"/>
                <a:gd name="connsiteY21" fmla="*/ 303616 h 1408558"/>
                <a:gd name="connsiteX22" fmla="*/ 1473256 w 8434678"/>
                <a:gd name="connsiteY22" fmla="*/ 303616 h 1408558"/>
                <a:gd name="connsiteX23" fmla="*/ 1448073 w 8434678"/>
                <a:gd name="connsiteY23" fmla="*/ 317629 h 1408558"/>
                <a:gd name="connsiteX24" fmla="*/ 1164293 w 8434678"/>
                <a:gd name="connsiteY24" fmla="*/ 714258 h 1408558"/>
                <a:gd name="connsiteX25" fmla="*/ 878278 w 8434678"/>
                <a:gd name="connsiteY25" fmla="*/ 317629 h 1408558"/>
                <a:gd name="connsiteX26" fmla="*/ 853096 w 8434678"/>
                <a:gd name="connsiteY26" fmla="*/ 303616 h 1408558"/>
                <a:gd name="connsiteX27" fmla="*/ 736659 w 8434678"/>
                <a:gd name="connsiteY27" fmla="*/ 303616 h 1408558"/>
                <a:gd name="connsiteX28" fmla="*/ 706467 w 8434678"/>
                <a:gd name="connsiteY28" fmla="*/ 331642 h 1408558"/>
                <a:gd name="connsiteX29" fmla="*/ 711476 w 8434678"/>
                <a:gd name="connsiteY29" fmla="*/ 348701 h 1408558"/>
                <a:gd name="connsiteX30" fmla="*/ 1079944 w 8434678"/>
                <a:gd name="connsiteY30" fmla="*/ 868536 h 1408558"/>
                <a:gd name="connsiteX31" fmla="*/ 1079944 w 8434678"/>
                <a:gd name="connsiteY31" fmla="*/ 1363460 h 1408558"/>
                <a:gd name="connsiteX32" fmla="*/ 2190628 w 8434678"/>
                <a:gd name="connsiteY32" fmla="*/ 1391418 h 1408558"/>
                <a:gd name="connsiteX33" fmla="*/ 2217368 w 8434678"/>
                <a:gd name="connsiteY33" fmla="*/ 1408545 h 1408558"/>
                <a:gd name="connsiteX34" fmla="*/ 2234021 w 8434678"/>
                <a:gd name="connsiteY34" fmla="*/ 1408545 h 1408558"/>
                <a:gd name="connsiteX35" fmla="*/ 2260761 w 8434678"/>
                <a:gd name="connsiteY35" fmla="*/ 1391418 h 1408558"/>
                <a:gd name="connsiteX36" fmla="*/ 2742754 w 8434678"/>
                <a:gd name="connsiteY36" fmla="*/ 344030 h 1408558"/>
                <a:gd name="connsiteX37" fmla="*/ 2731720 w 8434678"/>
                <a:gd name="connsiteY37" fmla="*/ 306865 h 1408558"/>
                <a:gd name="connsiteX38" fmla="*/ 2715947 w 8434678"/>
                <a:gd name="connsiteY38" fmla="*/ 303616 h 1408558"/>
                <a:gd name="connsiteX39" fmla="*/ 2604384 w 8434678"/>
                <a:gd name="connsiteY39" fmla="*/ 303616 h 1408558"/>
                <a:gd name="connsiteX40" fmla="*/ 2577577 w 8434678"/>
                <a:gd name="connsiteY40" fmla="*/ 320743 h 1408558"/>
                <a:gd name="connsiteX41" fmla="*/ 2231448 w 8434678"/>
                <a:gd name="connsiteY41" fmla="*/ 1090985 h 1408558"/>
                <a:gd name="connsiteX42" fmla="*/ 2222039 w 8434678"/>
                <a:gd name="connsiteY42" fmla="*/ 1090985 h 1408558"/>
                <a:gd name="connsiteX43" fmla="*/ 1875910 w 8434678"/>
                <a:gd name="connsiteY43" fmla="*/ 320743 h 1408558"/>
                <a:gd name="connsiteX44" fmla="*/ 1849171 w 8434678"/>
                <a:gd name="connsiteY44" fmla="*/ 303616 h 1408558"/>
                <a:gd name="connsiteX45" fmla="*/ 1737134 w 8434678"/>
                <a:gd name="connsiteY45" fmla="*/ 303616 h 1408558"/>
                <a:gd name="connsiteX46" fmla="*/ 1707077 w 8434678"/>
                <a:gd name="connsiteY46" fmla="*/ 328460 h 1408558"/>
                <a:gd name="connsiteX47" fmla="*/ 1710394 w 8434678"/>
                <a:gd name="connsiteY47" fmla="*/ 344098 h 1408558"/>
                <a:gd name="connsiteX48" fmla="*/ 2190560 w 8434678"/>
                <a:gd name="connsiteY48" fmla="*/ 1391486 h 1408558"/>
                <a:gd name="connsiteX49" fmla="*/ 2690832 w 8434678"/>
                <a:gd name="connsiteY49" fmla="*/ 1392975 h 1408558"/>
                <a:gd name="connsiteX50" fmla="*/ 2790344 w 8434678"/>
                <a:gd name="connsiteY50" fmla="*/ 1392975 h 1408558"/>
                <a:gd name="connsiteX51" fmla="*/ 2826562 w 8434678"/>
                <a:gd name="connsiteY51" fmla="*/ 1369620 h 1408558"/>
                <a:gd name="connsiteX52" fmla="*/ 2920794 w 8434678"/>
                <a:gd name="connsiteY52" fmla="*/ 1156243 h 1408558"/>
                <a:gd name="connsiteX53" fmla="*/ 3435688 w 8434678"/>
                <a:gd name="connsiteY53" fmla="*/ 1156243 h 1408558"/>
                <a:gd name="connsiteX54" fmla="*/ 3533372 w 8434678"/>
                <a:gd name="connsiteY54" fmla="*/ 1369620 h 1408558"/>
                <a:gd name="connsiteX55" fmla="*/ 3569319 w 8434678"/>
                <a:gd name="connsiteY55" fmla="*/ 1392975 h 1408558"/>
                <a:gd name="connsiteX56" fmla="*/ 3668561 w 8434678"/>
                <a:gd name="connsiteY56" fmla="*/ 1392975 h 1408558"/>
                <a:gd name="connsiteX57" fmla="*/ 3698482 w 8434678"/>
                <a:gd name="connsiteY57" fmla="*/ 1368131 h 1408558"/>
                <a:gd name="connsiteX58" fmla="*/ 3695301 w 8434678"/>
                <a:gd name="connsiteY58" fmla="*/ 1352561 h 1408558"/>
                <a:gd name="connsiteX59" fmla="*/ 3216692 w 8434678"/>
                <a:gd name="connsiteY59" fmla="*/ 305173 h 1408558"/>
                <a:gd name="connsiteX60" fmla="*/ 3189885 w 8434678"/>
                <a:gd name="connsiteY60" fmla="*/ 288046 h 1408558"/>
                <a:gd name="connsiteX61" fmla="*/ 3174111 w 8434678"/>
                <a:gd name="connsiteY61" fmla="*/ 288046 h 1408558"/>
                <a:gd name="connsiteX62" fmla="*/ 3147304 w 8434678"/>
                <a:gd name="connsiteY62" fmla="*/ 305173 h 1408558"/>
                <a:gd name="connsiteX63" fmla="*/ 2663956 w 8434678"/>
                <a:gd name="connsiteY63" fmla="*/ 1352561 h 1408558"/>
                <a:gd name="connsiteX64" fmla="*/ 2674991 w 8434678"/>
                <a:gd name="connsiteY64" fmla="*/ 1389726 h 1408558"/>
                <a:gd name="connsiteX65" fmla="*/ 2690764 w 8434678"/>
                <a:gd name="connsiteY65" fmla="*/ 1392975 h 1408558"/>
                <a:gd name="connsiteX66" fmla="*/ 2983751 w 8434678"/>
                <a:gd name="connsiteY66" fmla="*/ 1022476 h 1408558"/>
                <a:gd name="connsiteX67" fmla="*/ 3175668 w 8434678"/>
                <a:gd name="connsiteY67" fmla="*/ 595993 h 1408558"/>
                <a:gd name="connsiteX68" fmla="*/ 3183521 w 8434678"/>
                <a:gd name="connsiteY68" fmla="*/ 595993 h 1408558"/>
                <a:gd name="connsiteX69" fmla="*/ 3376995 w 8434678"/>
                <a:gd name="connsiteY69" fmla="*/ 1022476 h 1408558"/>
                <a:gd name="connsiteX70" fmla="*/ 2983683 w 8434678"/>
                <a:gd name="connsiteY70" fmla="*/ 1022476 h 1408558"/>
                <a:gd name="connsiteX71" fmla="*/ 3358176 w 8434678"/>
                <a:gd name="connsiteY71" fmla="*/ 176077 h 1408558"/>
                <a:gd name="connsiteX72" fmla="*/ 3448212 w 8434678"/>
                <a:gd name="connsiteY72" fmla="*/ 87125 h 1408558"/>
                <a:gd name="connsiteX73" fmla="*/ 3358176 w 8434678"/>
                <a:gd name="connsiteY73" fmla="*/ 0 h 1408558"/>
                <a:gd name="connsiteX74" fmla="*/ 3270239 w 8434678"/>
                <a:gd name="connsiteY74" fmla="*/ 87125 h 1408558"/>
                <a:gd name="connsiteX75" fmla="*/ 3358176 w 8434678"/>
                <a:gd name="connsiteY75" fmla="*/ 176077 h 1408558"/>
                <a:gd name="connsiteX76" fmla="*/ 2997967 w 8434678"/>
                <a:gd name="connsiteY76" fmla="*/ 176077 h 1408558"/>
                <a:gd name="connsiteX77" fmla="*/ 3087732 w 8434678"/>
                <a:gd name="connsiteY77" fmla="*/ 87125 h 1408558"/>
                <a:gd name="connsiteX78" fmla="*/ 2997967 w 8434678"/>
                <a:gd name="connsiteY78" fmla="*/ 0 h 1408558"/>
                <a:gd name="connsiteX79" fmla="*/ 2909760 w 8434678"/>
                <a:gd name="connsiteY79" fmla="*/ 87125 h 1408558"/>
                <a:gd name="connsiteX80" fmla="*/ 2997967 w 8434678"/>
                <a:gd name="connsiteY80" fmla="*/ 176077 h 1408558"/>
                <a:gd name="connsiteX81" fmla="*/ 3809233 w 8434678"/>
                <a:gd name="connsiteY81" fmla="*/ 1284120 h 1408558"/>
                <a:gd name="connsiteX82" fmla="*/ 4147644 w 8434678"/>
                <a:gd name="connsiteY82" fmla="*/ 1408545 h 1408558"/>
                <a:gd name="connsiteX83" fmla="*/ 4498917 w 8434678"/>
                <a:gd name="connsiteY83" fmla="*/ 1114272 h 1408558"/>
                <a:gd name="connsiteX84" fmla="*/ 4160235 w 8434678"/>
                <a:gd name="connsiteY84" fmla="*/ 765842 h 1408558"/>
                <a:gd name="connsiteX85" fmla="*/ 3960465 w 8434678"/>
                <a:gd name="connsiteY85" fmla="*/ 569524 h 1408558"/>
                <a:gd name="connsiteX86" fmla="*/ 4138234 w 8434678"/>
                <a:gd name="connsiteY86" fmla="*/ 429530 h 1408558"/>
                <a:gd name="connsiteX87" fmla="*/ 4350663 w 8434678"/>
                <a:gd name="connsiteY87" fmla="*/ 507312 h 1408558"/>
                <a:gd name="connsiteX88" fmla="*/ 4402383 w 8434678"/>
                <a:gd name="connsiteY88" fmla="*/ 497835 h 1408558"/>
                <a:gd name="connsiteX89" fmla="*/ 4405768 w 8434678"/>
                <a:gd name="connsiteY89" fmla="*/ 491742 h 1408558"/>
                <a:gd name="connsiteX90" fmla="*/ 4445166 w 8434678"/>
                <a:gd name="connsiteY90" fmla="*/ 432644 h 1408558"/>
                <a:gd name="connsiteX91" fmla="*/ 4437788 w 8434678"/>
                <a:gd name="connsiteY91" fmla="*/ 381263 h 1408558"/>
                <a:gd name="connsiteX92" fmla="*/ 4435689 w 8434678"/>
                <a:gd name="connsiteY92" fmla="*/ 379773 h 1408558"/>
                <a:gd name="connsiteX93" fmla="*/ 4144530 w 8434678"/>
                <a:gd name="connsiteY93" fmla="*/ 286421 h 1408558"/>
                <a:gd name="connsiteX94" fmla="*/ 3798469 w 8434678"/>
                <a:gd name="connsiteY94" fmla="*/ 574195 h 1408558"/>
                <a:gd name="connsiteX95" fmla="*/ 4085160 w 8434678"/>
                <a:gd name="connsiteY95" fmla="*/ 904212 h 1408558"/>
                <a:gd name="connsiteX96" fmla="*/ 4322502 w 8434678"/>
                <a:gd name="connsiteY96" fmla="*/ 1121989 h 1408558"/>
                <a:gd name="connsiteX97" fmla="*/ 4144733 w 8434678"/>
                <a:gd name="connsiteY97" fmla="*/ 1266655 h 1408558"/>
                <a:gd name="connsiteX98" fmla="*/ 3893243 w 8434678"/>
                <a:gd name="connsiteY98" fmla="*/ 1159357 h 1408558"/>
                <a:gd name="connsiteX99" fmla="*/ 3842810 w 8434678"/>
                <a:gd name="connsiteY99" fmla="*/ 1166127 h 1408558"/>
                <a:gd name="connsiteX100" fmla="*/ 3839425 w 8434678"/>
                <a:gd name="connsiteY100" fmla="*/ 1171813 h 1408558"/>
                <a:gd name="connsiteX101" fmla="*/ 3798469 w 8434678"/>
                <a:gd name="connsiteY101" fmla="*/ 1234026 h 1408558"/>
                <a:gd name="connsiteX102" fmla="*/ 3802396 w 8434678"/>
                <a:gd name="connsiteY102" fmla="*/ 1280059 h 1408558"/>
                <a:gd name="connsiteX103" fmla="*/ 3807879 w 8434678"/>
                <a:gd name="connsiteY103" fmla="*/ 1283782 h 1408558"/>
                <a:gd name="connsiteX104" fmla="*/ 4705795 w 8434678"/>
                <a:gd name="connsiteY104" fmla="*/ 1354389 h 1408558"/>
                <a:gd name="connsiteX105" fmla="*/ 4743095 w 8434678"/>
                <a:gd name="connsiteY105" fmla="*/ 1391689 h 1408558"/>
                <a:gd name="connsiteX106" fmla="*/ 4835229 w 8434678"/>
                <a:gd name="connsiteY106" fmla="*/ 1391689 h 1408558"/>
                <a:gd name="connsiteX107" fmla="*/ 4872800 w 8434678"/>
                <a:gd name="connsiteY107" fmla="*/ 1354389 h 1408558"/>
                <a:gd name="connsiteX108" fmla="*/ 4872800 w 8434678"/>
                <a:gd name="connsiteY108" fmla="*/ 871583 h 1408558"/>
                <a:gd name="connsiteX109" fmla="*/ 5330965 w 8434678"/>
                <a:gd name="connsiteY109" fmla="*/ 1382076 h 1408558"/>
                <a:gd name="connsiteX110" fmla="*/ 5359330 w 8434678"/>
                <a:gd name="connsiteY110" fmla="*/ 1392975 h 1408558"/>
                <a:gd name="connsiteX111" fmla="*/ 5485379 w 8434678"/>
                <a:gd name="connsiteY111" fmla="*/ 1392975 h 1408558"/>
                <a:gd name="connsiteX112" fmla="*/ 5519227 w 8434678"/>
                <a:gd name="connsiteY112" fmla="*/ 1360617 h 1408558"/>
                <a:gd name="connsiteX113" fmla="*/ 5513472 w 8434678"/>
                <a:gd name="connsiteY113" fmla="*/ 1341662 h 1408558"/>
                <a:gd name="connsiteX114" fmla="*/ 5031953 w 8434678"/>
                <a:gd name="connsiteY114" fmla="*/ 817223 h 1408558"/>
                <a:gd name="connsiteX115" fmla="*/ 5486936 w 8434678"/>
                <a:gd name="connsiteY115" fmla="*/ 358991 h 1408558"/>
                <a:gd name="connsiteX116" fmla="*/ 5493503 w 8434678"/>
                <a:gd name="connsiteY116" fmla="*/ 315462 h 1408558"/>
                <a:gd name="connsiteX117" fmla="*/ 5464867 w 8434678"/>
                <a:gd name="connsiteY117" fmla="*/ 303006 h 1408558"/>
                <a:gd name="connsiteX118" fmla="*/ 5346738 w 8434678"/>
                <a:gd name="connsiteY118" fmla="*/ 303006 h 1408558"/>
                <a:gd name="connsiteX119" fmla="*/ 5315260 w 8434678"/>
                <a:gd name="connsiteY119" fmla="*/ 318576 h 1408558"/>
                <a:gd name="connsiteX120" fmla="*/ 4872868 w 8434678"/>
                <a:gd name="connsiteY120" fmla="*/ 772138 h 1408558"/>
                <a:gd name="connsiteX121" fmla="*/ 4872868 w 8434678"/>
                <a:gd name="connsiteY121" fmla="*/ 340984 h 1408558"/>
                <a:gd name="connsiteX122" fmla="*/ 4835297 w 8434678"/>
                <a:gd name="connsiteY122" fmla="*/ 303683 h 1408558"/>
                <a:gd name="connsiteX123" fmla="*/ 4743908 w 8434678"/>
                <a:gd name="connsiteY123" fmla="*/ 303683 h 1408558"/>
                <a:gd name="connsiteX124" fmla="*/ 4705863 w 8434678"/>
                <a:gd name="connsiteY124" fmla="*/ 340104 h 1408558"/>
                <a:gd name="connsiteX125" fmla="*/ 4705863 w 8434678"/>
                <a:gd name="connsiteY125" fmla="*/ 1354524 h 1408558"/>
                <a:gd name="connsiteX126" fmla="*/ 5986530 w 8434678"/>
                <a:gd name="connsiteY126" fmla="*/ 1361835 h 1408558"/>
                <a:gd name="connsiteX127" fmla="*/ 6016452 w 8434678"/>
                <a:gd name="connsiteY127" fmla="*/ 1392975 h 1408558"/>
                <a:gd name="connsiteX128" fmla="*/ 6120162 w 8434678"/>
                <a:gd name="connsiteY128" fmla="*/ 1392975 h 1408558"/>
                <a:gd name="connsiteX129" fmla="*/ 6150083 w 8434678"/>
                <a:gd name="connsiteY129" fmla="*/ 1361835 h 1408558"/>
                <a:gd name="connsiteX130" fmla="*/ 6150083 w 8434678"/>
                <a:gd name="connsiteY130" fmla="*/ 864136 h 1408558"/>
                <a:gd name="connsiteX131" fmla="*/ 6522884 w 8434678"/>
                <a:gd name="connsiteY131" fmla="*/ 345858 h 1408558"/>
                <a:gd name="connsiteX132" fmla="*/ 6516046 w 8434678"/>
                <a:gd name="connsiteY132" fmla="*/ 305985 h 1408558"/>
                <a:gd name="connsiteX133" fmla="*/ 6497701 w 8434678"/>
                <a:gd name="connsiteY133" fmla="*/ 300772 h 1408558"/>
                <a:gd name="connsiteX134" fmla="*/ 6379843 w 8434678"/>
                <a:gd name="connsiteY134" fmla="*/ 300772 h 1408558"/>
                <a:gd name="connsiteX135" fmla="*/ 6354660 w 8434678"/>
                <a:gd name="connsiteY135" fmla="*/ 314785 h 1408558"/>
                <a:gd name="connsiteX136" fmla="*/ 6071353 w 8434678"/>
                <a:gd name="connsiteY136" fmla="*/ 711415 h 1408558"/>
                <a:gd name="connsiteX137" fmla="*/ 5783308 w 8434678"/>
                <a:gd name="connsiteY137" fmla="*/ 317629 h 1408558"/>
                <a:gd name="connsiteX138" fmla="*/ 5758125 w 8434678"/>
                <a:gd name="connsiteY138" fmla="*/ 303616 h 1408558"/>
                <a:gd name="connsiteX139" fmla="*/ 5641553 w 8434678"/>
                <a:gd name="connsiteY139" fmla="*/ 303616 h 1408558"/>
                <a:gd name="connsiteX140" fmla="*/ 5611361 w 8434678"/>
                <a:gd name="connsiteY140" fmla="*/ 331642 h 1408558"/>
                <a:gd name="connsiteX141" fmla="*/ 5616370 w 8434678"/>
                <a:gd name="connsiteY141" fmla="*/ 348701 h 1408558"/>
                <a:gd name="connsiteX142" fmla="*/ 5984973 w 8434678"/>
                <a:gd name="connsiteY142" fmla="*/ 868536 h 1408558"/>
                <a:gd name="connsiteX143" fmla="*/ 5986530 w 8434678"/>
                <a:gd name="connsiteY143" fmla="*/ 1361903 h 1408558"/>
                <a:gd name="connsiteX144" fmla="*/ 6700382 w 8434678"/>
                <a:gd name="connsiteY144" fmla="*/ 1361835 h 1408558"/>
                <a:gd name="connsiteX145" fmla="*/ 6730303 w 8434678"/>
                <a:gd name="connsiteY145" fmla="*/ 1392975 h 1408558"/>
                <a:gd name="connsiteX146" fmla="*/ 7290553 w 8434678"/>
                <a:gd name="connsiteY146" fmla="*/ 1392975 h 1408558"/>
                <a:gd name="connsiteX147" fmla="*/ 7322031 w 8434678"/>
                <a:gd name="connsiteY147" fmla="*/ 1361835 h 1408558"/>
                <a:gd name="connsiteX148" fmla="*/ 7322031 w 8434678"/>
                <a:gd name="connsiteY148" fmla="*/ 1277554 h 1408558"/>
                <a:gd name="connsiteX149" fmla="*/ 7290553 w 8434678"/>
                <a:gd name="connsiteY149" fmla="*/ 1246482 h 1408558"/>
                <a:gd name="connsiteX150" fmla="*/ 6862310 w 8434678"/>
                <a:gd name="connsiteY150" fmla="*/ 1246482 h 1408558"/>
                <a:gd name="connsiteX151" fmla="*/ 6862310 w 8434678"/>
                <a:gd name="connsiteY151" fmla="*/ 333199 h 1408558"/>
                <a:gd name="connsiteX152" fmla="*/ 6832388 w 8434678"/>
                <a:gd name="connsiteY152" fmla="*/ 302126 h 1408558"/>
                <a:gd name="connsiteX153" fmla="*/ 6728679 w 8434678"/>
                <a:gd name="connsiteY153" fmla="*/ 302126 h 1408558"/>
                <a:gd name="connsiteX154" fmla="*/ 6698757 w 8434678"/>
                <a:gd name="connsiteY154" fmla="*/ 333199 h 1408558"/>
                <a:gd name="connsiteX155" fmla="*/ 6700314 w 8434678"/>
                <a:gd name="connsiteY155" fmla="*/ 1361903 h 1408558"/>
                <a:gd name="connsiteX156" fmla="*/ 7425538 w 8434678"/>
                <a:gd name="connsiteY156" fmla="*/ 1392975 h 1408558"/>
                <a:gd name="connsiteX157" fmla="*/ 7524780 w 8434678"/>
                <a:gd name="connsiteY157" fmla="*/ 1392975 h 1408558"/>
                <a:gd name="connsiteX158" fmla="*/ 7560998 w 8434678"/>
                <a:gd name="connsiteY158" fmla="*/ 1369620 h 1408558"/>
                <a:gd name="connsiteX159" fmla="*/ 7656855 w 8434678"/>
                <a:gd name="connsiteY159" fmla="*/ 1156243 h 1408558"/>
                <a:gd name="connsiteX160" fmla="*/ 8171748 w 8434678"/>
                <a:gd name="connsiteY160" fmla="*/ 1156243 h 1408558"/>
                <a:gd name="connsiteX161" fmla="*/ 8269162 w 8434678"/>
                <a:gd name="connsiteY161" fmla="*/ 1369620 h 1408558"/>
                <a:gd name="connsiteX162" fmla="*/ 8305379 w 8434678"/>
                <a:gd name="connsiteY162" fmla="*/ 1392975 h 1408558"/>
                <a:gd name="connsiteX163" fmla="*/ 8404621 w 8434678"/>
                <a:gd name="connsiteY163" fmla="*/ 1392975 h 1408558"/>
                <a:gd name="connsiteX164" fmla="*/ 8434543 w 8434678"/>
                <a:gd name="connsiteY164" fmla="*/ 1368131 h 1408558"/>
                <a:gd name="connsiteX165" fmla="*/ 8431361 w 8434678"/>
                <a:gd name="connsiteY165" fmla="*/ 1352561 h 1408558"/>
                <a:gd name="connsiteX166" fmla="*/ 7949842 w 8434678"/>
                <a:gd name="connsiteY166" fmla="*/ 305173 h 1408558"/>
                <a:gd name="connsiteX167" fmla="*/ 7922831 w 8434678"/>
                <a:gd name="connsiteY167" fmla="*/ 288046 h 1408558"/>
                <a:gd name="connsiteX168" fmla="*/ 7907058 w 8434678"/>
                <a:gd name="connsiteY168" fmla="*/ 288046 h 1408558"/>
                <a:gd name="connsiteX169" fmla="*/ 7880251 w 8434678"/>
                <a:gd name="connsiteY169" fmla="*/ 305173 h 1408558"/>
                <a:gd name="connsiteX170" fmla="*/ 7397174 w 8434678"/>
                <a:gd name="connsiteY170" fmla="*/ 1352561 h 1408558"/>
                <a:gd name="connsiteX171" fmla="*/ 7408209 w 8434678"/>
                <a:gd name="connsiteY171" fmla="*/ 1389726 h 1408558"/>
                <a:gd name="connsiteX172" fmla="*/ 7423981 w 8434678"/>
                <a:gd name="connsiteY172" fmla="*/ 1392975 h 1408558"/>
                <a:gd name="connsiteX173" fmla="*/ 7716698 w 8434678"/>
                <a:gd name="connsiteY173" fmla="*/ 1022476 h 1408558"/>
                <a:gd name="connsiteX174" fmla="*/ 7908615 w 8434678"/>
                <a:gd name="connsiteY174" fmla="*/ 595993 h 1408558"/>
                <a:gd name="connsiteX175" fmla="*/ 7916739 w 8434678"/>
                <a:gd name="connsiteY175" fmla="*/ 595993 h 1408558"/>
                <a:gd name="connsiteX176" fmla="*/ 8110213 w 8434678"/>
                <a:gd name="connsiteY176" fmla="*/ 1022476 h 1408558"/>
                <a:gd name="connsiteX177" fmla="*/ 7716630 w 8434678"/>
                <a:gd name="connsiteY177" fmla="*/ 1022476 h 1408558"/>
                <a:gd name="connsiteX178" fmla="*/ 8091326 w 8434678"/>
                <a:gd name="connsiteY178" fmla="*/ 176077 h 1408558"/>
                <a:gd name="connsiteX179" fmla="*/ 8180887 w 8434678"/>
                <a:gd name="connsiteY179" fmla="*/ 87125 h 1408558"/>
                <a:gd name="connsiteX180" fmla="*/ 8091123 w 8434678"/>
                <a:gd name="connsiteY180" fmla="*/ 0 h 1408558"/>
                <a:gd name="connsiteX181" fmla="*/ 8002915 w 8434678"/>
                <a:gd name="connsiteY181" fmla="*/ 87125 h 1408558"/>
                <a:gd name="connsiteX182" fmla="*/ 8091123 w 8434678"/>
                <a:gd name="connsiteY182" fmla="*/ 176077 h 1408558"/>
                <a:gd name="connsiteX183" fmla="*/ 7730914 w 8434678"/>
                <a:gd name="connsiteY183" fmla="*/ 176077 h 1408558"/>
                <a:gd name="connsiteX184" fmla="*/ 7820475 w 8434678"/>
                <a:gd name="connsiteY184" fmla="*/ 87125 h 1408558"/>
                <a:gd name="connsiteX185" fmla="*/ 7730914 w 8434678"/>
                <a:gd name="connsiteY185" fmla="*/ 0 h 1408558"/>
                <a:gd name="connsiteX186" fmla="*/ 7642706 w 8434678"/>
                <a:gd name="connsiteY186" fmla="*/ 87125 h 1408558"/>
                <a:gd name="connsiteX187" fmla="*/ 7730914 w 8434678"/>
                <a:gd name="connsiteY187" fmla="*/ 176077 h 14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8434678" h="1408558">
                  <a:moveTo>
                    <a:pt x="4936" y="1294681"/>
                  </a:moveTo>
                  <a:cubicBezTo>
                    <a:pt x="62477" y="1367183"/>
                    <a:pt x="150820" y="1409290"/>
                    <a:pt x="244037" y="1408545"/>
                  </a:cubicBezTo>
                  <a:cubicBezTo>
                    <a:pt x="428440" y="1408545"/>
                    <a:pt x="566878" y="1284120"/>
                    <a:pt x="566878" y="1066343"/>
                  </a:cubicBezTo>
                  <a:lnTo>
                    <a:pt x="566878" y="333131"/>
                  </a:lnTo>
                  <a:cubicBezTo>
                    <a:pt x="566878" y="316546"/>
                    <a:pt x="553745" y="302871"/>
                    <a:pt x="537024" y="302059"/>
                  </a:cubicBezTo>
                  <a:lnTo>
                    <a:pt x="433179" y="302059"/>
                  </a:lnTo>
                  <a:cubicBezTo>
                    <a:pt x="416458" y="302871"/>
                    <a:pt x="403258" y="316546"/>
                    <a:pt x="403325" y="333131"/>
                  </a:cubicBezTo>
                  <a:lnTo>
                    <a:pt x="403325" y="1069119"/>
                  </a:lnTo>
                  <a:cubicBezTo>
                    <a:pt x="403325" y="1206000"/>
                    <a:pt x="321481" y="1265098"/>
                    <a:pt x="244105" y="1265098"/>
                  </a:cubicBezTo>
                  <a:cubicBezTo>
                    <a:pt x="193536" y="1262255"/>
                    <a:pt x="146555" y="1238155"/>
                    <a:pt x="115145" y="1198824"/>
                  </a:cubicBezTo>
                  <a:cubicBezTo>
                    <a:pt x="105667" y="1184472"/>
                    <a:pt x="86171" y="1180411"/>
                    <a:pt x="71616" y="1189820"/>
                  </a:cubicBezTo>
                  <a:cubicBezTo>
                    <a:pt x="69044" y="1191445"/>
                    <a:pt x="66810" y="1193476"/>
                    <a:pt x="64847" y="1195777"/>
                  </a:cubicBezTo>
                  <a:lnTo>
                    <a:pt x="8185" y="1255824"/>
                  </a:lnTo>
                  <a:cubicBezTo>
                    <a:pt x="-1427" y="1266655"/>
                    <a:pt x="-2714" y="1282496"/>
                    <a:pt x="5071" y="1294681"/>
                  </a:cubicBezTo>
                  <a:moveTo>
                    <a:pt x="1079944" y="1363392"/>
                  </a:moveTo>
                  <a:cubicBezTo>
                    <a:pt x="1079944" y="1380587"/>
                    <a:pt x="1094025" y="1394532"/>
                    <a:pt x="1111423" y="1394532"/>
                  </a:cubicBezTo>
                  <a:lnTo>
                    <a:pt x="1215268" y="1394532"/>
                  </a:lnTo>
                  <a:cubicBezTo>
                    <a:pt x="1232666" y="1394532"/>
                    <a:pt x="1246746" y="1380587"/>
                    <a:pt x="1246746" y="1363392"/>
                  </a:cubicBezTo>
                  <a:lnTo>
                    <a:pt x="1246746" y="865693"/>
                  </a:lnTo>
                  <a:lnTo>
                    <a:pt x="1616771" y="348701"/>
                  </a:lnTo>
                  <a:cubicBezTo>
                    <a:pt x="1625775" y="335433"/>
                    <a:pt x="1622255" y="317493"/>
                    <a:pt x="1608919" y="308557"/>
                  </a:cubicBezTo>
                  <a:cubicBezTo>
                    <a:pt x="1603841" y="305173"/>
                    <a:pt x="1597749" y="303413"/>
                    <a:pt x="1591588" y="303616"/>
                  </a:cubicBezTo>
                  <a:lnTo>
                    <a:pt x="1473256" y="303616"/>
                  </a:lnTo>
                  <a:cubicBezTo>
                    <a:pt x="1463170" y="304360"/>
                    <a:pt x="1453963" y="309505"/>
                    <a:pt x="1448073" y="317629"/>
                  </a:cubicBezTo>
                  <a:lnTo>
                    <a:pt x="1164293" y="714258"/>
                  </a:lnTo>
                  <a:lnTo>
                    <a:pt x="878278" y="317629"/>
                  </a:lnTo>
                  <a:cubicBezTo>
                    <a:pt x="872660" y="309167"/>
                    <a:pt x="863318" y="303954"/>
                    <a:pt x="853096" y="303616"/>
                  </a:cubicBezTo>
                  <a:lnTo>
                    <a:pt x="736659" y="303616"/>
                  </a:lnTo>
                  <a:cubicBezTo>
                    <a:pt x="720480" y="303074"/>
                    <a:pt x="707008" y="315665"/>
                    <a:pt x="706467" y="331642"/>
                  </a:cubicBezTo>
                  <a:cubicBezTo>
                    <a:pt x="706264" y="337734"/>
                    <a:pt x="708024" y="343691"/>
                    <a:pt x="711476" y="348701"/>
                  </a:cubicBezTo>
                  <a:lnTo>
                    <a:pt x="1079944" y="868536"/>
                  </a:lnTo>
                  <a:lnTo>
                    <a:pt x="1079944" y="1363460"/>
                  </a:lnTo>
                  <a:close/>
                  <a:moveTo>
                    <a:pt x="2190628" y="1391418"/>
                  </a:moveTo>
                  <a:cubicBezTo>
                    <a:pt x="2195773" y="1401505"/>
                    <a:pt x="2205995" y="1408004"/>
                    <a:pt x="2217368" y="1408545"/>
                  </a:cubicBezTo>
                  <a:lnTo>
                    <a:pt x="2234021" y="1408545"/>
                  </a:lnTo>
                  <a:cubicBezTo>
                    <a:pt x="2245394" y="1408071"/>
                    <a:pt x="2255684" y="1401505"/>
                    <a:pt x="2260761" y="1391418"/>
                  </a:cubicBezTo>
                  <a:lnTo>
                    <a:pt x="2742754" y="344030"/>
                  </a:lnTo>
                  <a:cubicBezTo>
                    <a:pt x="2750133" y="330762"/>
                    <a:pt x="2745124" y="314108"/>
                    <a:pt x="2731720" y="306865"/>
                  </a:cubicBezTo>
                  <a:cubicBezTo>
                    <a:pt x="2726981" y="304225"/>
                    <a:pt x="2721498" y="303074"/>
                    <a:pt x="2715947" y="303616"/>
                  </a:cubicBezTo>
                  <a:lnTo>
                    <a:pt x="2604384" y="303616"/>
                  </a:lnTo>
                  <a:cubicBezTo>
                    <a:pt x="2592740" y="303480"/>
                    <a:pt x="2582248" y="310250"/>
                    <a:pt x="2577577" y="320743"/>
                  </a:cubicBezTo>
                  <a:lnTo>
                    <a:pt x="2231448" y="1090985"/>
                  </a:lnTo>
                  <a:lnTo>
                    <a:pt x="2222039" y="1090985"/>
                  </a:lnTo>
                  <a:lnTo>
                    <a:pt x="1875910" y="320743"/>
                  </a:lnTo>
                  <a:cubicBezTo>
                    <a:pt x="1870766" y="310656"/>
                    <a:pt x="1860543" y="304157"/>
                    <a:pt x="1849171" y="303616"/>
                  </a:cubicBezTo>
                  <a:lnTo>
                    <a:pt x="1737134" y="303616"/>
                  </a:lnTo>
                  <a:cubicBezTo>
                    <a:pt x="1721903" y="302262"/>
                    <a:pt x="1708431" y="313364"/>
                    <a:pt x="1707077" y="328460"/>
                  </a:cubicBezTo>
                  <a:cubicBezTo>
                    <a:pt x="1706603" y="333876"/>
                    <a:pt x="1707754" y="339291"/>
                    <a:pt x="1710394" y="344098"/>
                  </a:cubicBezTo>
                  <a:lnTo>
                    <a:pt x="2190560" y="1391486"/>
                  </a:lnTo>
                  <a:close/>
                  <a:moveTo>
                    <a:pt x="2690832" y="1392975"/>
                  </a:moveTo>
                  <a:lnTo>
                    <a:pt x="2790344" y="1392975"/>
                  </a:lnTo>
                  <a:cubicBezTo>
                    <a:pt x="2806118" y="1392840"/>
                    <a:pt x="2819995" y="1383701"/>
                    <a:pt x="2826562" y="1369620"/>
                  </a:cubicBezTo>
                  <a:cubicBezTo>
                    <a:pt x="2858040" y="1297727"/>
                    <a:pt x="2889586" y="1227798"/>
                    <a:pt x="2920794" y="1156243"/>
                  </a:cubicBezTo>
                  <a:lnTo>
                    <a:pt x="3435688" y="1156243"/>
                  </a:lnTo>
                  <a:lnTo>
                    <a:pt x="3533372" y="1369620"/>
                  </a:lnTo>
                  <a:cubicBezTo>
                    <a:pt x="3538856" y="1384378"/>
                    <a:pt x="3553614" y="1393787"/>
                    <a:pt x="3569319" y="1392975"/>
                  </a:cubicBezTo>
                  <a:lnTo>
                    <a:pt x="3668561" y="1392975"/>
                  </a:lnTo>
                  <a:cubicBezTo>
                    <a:pt x="3683793" y="1394329"/>
                    <a:pt x="3697196" y="1383227"/>
                    <a:pt x="3698482" y="1368131"/>
                  </a:cubicBezTo>
                  <a:cubicBezTo>
                    <a:pt x="3699024" y="1362715"/>
                    <a:pt x="3697941" y="1357300"/>
                    <a:pt x="3695301" y="1352561"/>
                  </a:cubicBezTo>
                  <a:lnTo>
                    <a:pt x="3216692" y="305173"/>
                  </a:lnTo>
                  <a:cubicBezTo>
                    <a:pt x="3210938" y="295763"/>
                    <a:pt x="3200919" y="289467"/>
                    <a:pt x="3189885" y="288046"/>
                  </a:cubicBezTo>
                  <a:lnTo>
                    <a:pt x="3174111" y="288046"/>
                  </a:lnTo>
                  <a:cubicBezTo>
                    <a:pt x="3163077" y="289467"/>
                    <a:pt x="3153126" y="295763"/>
                    <a:pt x="3147304" y="305173"/>
                  </a:cubicBezTo>
                  <a:lnTo>
                    <a:pt x="2663956" y="1352561"/>
                  </a:lnTo>
                  <a:cubicBezTo>
                    <a:pt x="2656578" y="1365829"/>
                    <a:pt x="2661587" y="1382415"/>
                    <a:pt x="2674991" y="1389726"/>
                  </a:cubicBezTo>
                  <a:cubicBezTo>
                    <a:pt x="2680000" y="1392298"/>
                    <a:pt x="2685213" y="1393449"/>
                    <a:pt x="2690764" y="1392975"/>
                  </a:cubicBezTo>
                  <a:moveTo>
                    <a:pt x="2983751" y="1022476"/>
                  </a:moveTo>
                  <a:lnTo>
                    <a:pt x="3175668" y="595993"/>
                  </a:lnTo>
                  <a:lnTo>
                    <a:pt x="3183521" y="595993"/>
                  </a:lnTo>
                  <a:lnTo>
                    <a:pt x="3376995" y="1022476"/>
                  </a:lnTo>
                  <a:lnTo>
                    <a:pt x="2983683" y="1022476"/>
                  </a:lnTo>
                  <a:close/>
                  <a:moveTo>
                    <a:pt x="3358176" y="176077"/>
                  </a:moveTo>
                  <a:cubicBezTo>
                    <a:pt x="3407526" y="175400"/>
                    <a:pt x="3447467" y="136001"/>
                    <a:pt x="3448212" y="87125"/>
                  </a:cubicBezTo>
                  <a:cubicBezTo>
                    <a:pt x="3447399" y="38655"/>
                    <a:pt x="3407255" y="-135"/>
                    <a:pt x="3358176" y="0"/>
                  </a:cubicBezTo>
                  <a:cubicBezTo>
                    <a:pt x="3309638" y="0"/>
                    <a:pt x="3270239" y="38993"/>
                    <a:pt x="3270239" y="87125"/>
                  </a:cubicBezTo>
                  <a:cubicBezTo>
                    <a:pt x="3269969" y="135595"/>
                    <a:pt x="3309097" y="175197"/>
                    <a:pt x="3358176" y="176077"/>
                  </a:cubicBezTo>
                  <a:moveTo>
                    <a:pt x="2997967" y="176077"/>
                  </a:moveTo>
                  <a:cubicBezTo>
                    <a:pt x="3047317" y="175400"/>
                    <a:pt x="3087258" y="135933"/>
                    <a:pt x="3087732" y="87125"/>
                  </a:cubicBezTo>
                  <a:cubicBezTo>
                    <a:pt x="3086919" y="38722"/>
                    <a:pt x="3047047" y="-135"/>
                    <a:pt x="2997967" y="0"/>
                  </a:cubicBezTo>
                  <a:cubicBezTo>
                    <a:pt x="2949362" y="0"/>
                    <a:pt x="2909760" y="38993"/>
                    <a:pt x="2909760" y="87125"/>
                  </a:cubicBezTo>
                  <a:cubicBezTo>
                    <a:pt x="2909760" y="135256"/>
                    <a:pt x="2948888" y="175197"/>
                    <a:pt x="2997967" y="176077"/>
                  </a:cubicBezTo>
                  <a:moveTo>
                    <a:pt x="3809233" y="1284120"/>
                  </a:moveTo>
                  <a:cubicBezTo>
                    <a:pt x="3902720" y="1365152"/>
                    <a:pt x="4023219" y="1409425"/>
                    <a:pt x="4147644" y="1408545"/>
                  </a:cubicBezTo>
                  <a:cubicBezTo>
                    <a:pt x="4352152" y="1408545"/>
                    <a:pt x="4498917" y="1276065"/>
                    <a:pt x="4498917" y="1114272"/>
                  </a:cubicBezTo>
                  <a:cubicBezTo>
                    <a:pt x="4498917" y="924521"/>
                    <a:pt x="4341389" y="838953"/>
                    <a:pt x="4160235" y="765842"/>
                  </a:cubicBezTo>
                  <a:cubicBezTo>
                    <a:pt x="4029718" y="712633"/>
                    <a:pt x="3960465" y="658206"/>
                    <a:pt x="3960465" y="569524"/>
                  </a:cubicBezTo>
                  <a:cubicBezTo>
                    <a:pt x="3960465" y="511983"/>
                    <a:pt x="4006160" y="429530"/>
                    <a:pt x="4138234" y="429530"/>
                  </a:cubicBezTo>
                  <a:cubicBezTo>
                    <a:pt x="4229623" y="429530"/>
                    <a:pt x="4339629" y="501084"/>
                    <a:pt x="4350663" y="507312"/>
                  </a:cubicBezTo>
                  <a:cubicBezTo>
                    <a:pt x="4367452" y="518820"/>
                    <a:pt x="4390807" y="514556"/>
                    <a:pt x="4402383" y="497835"/>
                  </a:cubicBezTo>
                  <a:cubicBezTo>
                    <a:pt x="4403669" y="495939"/>
                    <a:pt x="4404752" y="493908"/>
                    <a:pt x="4405768" y="491742"/>
                  </a:cubicBezTo>
                  <a:lnTo>
                    <a:pt x="4445166" y="432644"/>
                  </a:lnTo>
                  <a:cubicBezTo>
                    <a:pt x="4457487" y="416464"/>
                    <a:pt x="4454102" y="393448"/>
                    <a:pt x="4437788" y="381263"/>
                  </a:cubicBezTo>
                  <a:cubicBezTo>
                    <a:pt x="4436975" y="380721"/>
                    <a:pt x="4436231" y="380247"/>
                    <a:pt x="4435689" y="379773"/>
                  </a:cubicBezTo>
                  <a:cubicBezTo>
                    <a:pt x="4349851" y="321217"/>
                    <a:pt x="4248781" y="288790"/>
                    <a:pt x="4144530" y="286421"/>
                  </a:cubicBezTo>
                  <a:cubicBezTo>
                    <a:pt x="3892769" y="286421"/>
                    <a:pt x="3798469" y="452885"/>
                    <a:pt x="3798469" y="574195"/>
                  </a:cubicBezTo>
                  <a:cubicBezTo>
                    <a:pt x="3798469" y="754943"/>
                    <a:pt x="3924248" y="837396"/>
                    <a:pt x="4085160" y="904212"/>
                  </a:cubicBezTo>
                  <a:cubicBezTo>
                    <a:pt x="4240861" y="967981"/>
                    <a:pt x="4322502" y="1028637"/>
                    <a:pt x="4322502" y="1121989"/>
                  </a:cubicBezTo>
                  <a:cubicBezTo>
                    <a:pt x="4322502" y="1201329"/>
                    <a:pt x="4253452" y="1266655"/>
                    <a:pt x="4144733" y="1266655"/>
                  </a:cubicBezTo>
                  <a:cubicBezTo>
                    <a:pt x="4023693" y="1266655"/>
                    <a:pt x="3902382" y="1167142"/>
                    <a:pt x="3893243" y="1159357"/>
                  </a:cubicBezTo>
                  <a:cubicBezTo>
                    <a:pt x="3877470" y="1147510"/>
                    <a:pt x="3854927" y="1150557"/>
                    <a:pt x="3842810" y="1166127"/>
                  </a:cubicBezTo>
                  <a:cubicBezTo>
                    <a:pt x="3841524" y="1167887"/>
                    <a:pt x="3840170" y="1169782"/>
                    <a:pt x="3839425" y="1171813"/>
                  </a:cubicBezTo>
                  <a:cubicBezTo>
                    <a:pt x="3825277" y="1192054"/>
                    <a:pt x="3812617" y="1215342"/>
                    <a:pt x="3798469" y="1234026"/>
                  </a:cubicBezTo>
                  <a:cubicBezTo>
                    <a:pt x="3786622" y="1247768"/>
                    <a:pt x="3788518" y="1268415"/>
                    <a:pt x="3802396" y="1280059"/>
                  </a:cubicBezTo>
                  <a:cubicBezTo>
                    <a:pt x="3803952" y="1281480"/>
                    <a:pt x="3805780" y="1282699"/>
                    <a:pt x="3807879" y="1283782"/>
                  </a:cubicBezTo>
                  <a:moveTo>
                    <a:pt x="4705795" y="1354389"/>
                  </a:moveTo>
                  <a:cubicBezTo>
                    <a:pt x="4705524" y="1374833"/>
                    <a:pt x="4722313" y="1391554"/>
                    <a:pt x="4743095" y="1391689"/>
                  </a:cubicBezTo>
                  <a:lnTo>
                    <a:pt x="4835229" y="1391689"/>
                  </a:lnTo>
                  <a:cubicBezTo>
                    <a:pt x="4855944" y="1391350"/>
                    <a:pt x="4872529" y="1374833"/>
                    <a:pt x="4872800" y="1354389"/>
                  </a:cubicBezTo>
                  <a:lnTo>
                    <a:pt x="4872800" y="871583"/>
                  </a:lnTo>
                  <a:lnTo>
                    <a:pt x="5330965" y="1382076"/>
                  </a:lnTo>
                  <a:cubicBezTo>
                    <a:pt x="5338344" y="1389929"/>
                    <a:pt x="5348837" y="1393923"/>
                    <a:pt x="5359330" y="1392975"/>
                  </a:cubicBezTo>
                  <a:lnTo>
                    <a:pt x="5485379" y="1392975"/>
                  </a:lnTo>
                  <a:cubicBezTo>
                    <a:pt x="5503724" y="1393314"/>
                    <a:pt x="5518956" y="1378827"/>
                    <a:pt x="5519227" y="1360617"/>
                  </a:cubicBezTo>
                  <a:cubicBezTo>
                    <a:pt x="5519227" y="1353847"/>
                    <a:pt x="5517399" y="1347280"/>
                    <a:pt x="5513472" y="1341662"/>
                  </a:cubicBezTo>
                  <a:lnTo>
                    <a:pt x="5031953" y="817223"/>
                  </a:lnTo>
                  <a:lnTo>
                    <a:pt x="5486936" y="358991"/>
                  </a:lnTo>
                  <a:cubicBezTo>
                    <a:pt x="5500881" y="348836"/>
                    <a:pt x="5503724" y="329340"/>
                    <a:pt x="5493503" y="315462"/>
                  </a:cubicBezTo>
                  <a:cubicBezTo>
                    <a:pt x="5486936" y="306527"/>
                    <a:pt x="5475901" y="301788"/>
                    <a:pt x="5464867" y="303006"/>
                  </a:cubicBezTo>
                  <a:lnTo>
                    <a:pt x="5346738" y="303006"/>
                  </a:lnTo>
                  <a:cubicBezTo>
                    <a:pt x="5334418" y="303142"/>
                    <a:pt x="5322842" y="308896"/>
                    <a:pt x="5315260" y="318576"/>
                  </a:cubicBezTo>
                  <a:lnTo>
                    <a:pt x="4872868" y="772138"/>
                  </a:lnTo>
                  <a:lnTo>
                    <a:pt x="4872868" y="340984"/>
                  </a:lnTo>
                  <a:cubicBezTo>
                    <a:pt x="4872597" y="320472"/>
                    <a:pt x="4856079" y="303954"/>
                    <a:pt x="4835297" y="303683"/>
                  </a:cubicBezTo>
                  <a:lnTo>
                    <a:pt x="4743908" y="303683"/>
                  </a:lnTo>
                  <a:cubicBezTo>
                    <a:pt x="4723193" y="303345"/>
                    <a:pt x="4706134" y="319592"/>
                    <a:pt x="4705863" y="340104"/>
                  </a:cubicBezTo>
                  <a:lnTo>
                    <a:pt x="4705863" y="1354524"/>
                  </a:lnTo>
                  <a:close/>
                  <a:moveTo>
                    <a:pt x="5986530" y="1361835"/>
                  </a:moveTo>
                  <a:cubicBezTo>
                    <a:pt x="5986530" y="1378421"/>
                    <a:pt x="5999663" y="1392095"/>
                    <a:pt x="6016452" y="1392975"/>
                  </a:cubicBezTo>
                  <a:lnTo>
                    <a:pt x="6120162" y="1392975"/>
                  </a:lnTo>
                  <a:cubicBezTo>
                    <a:pt x="6136950" y="1392163"/>
                    <a:pt x="6150083" y="1378421"/>
                    <a:pt x="6150083" y="1361835"/>
                  </a:cubicBezTo>
                  <a:lnTo>
                    <a:pt x="6150083" y="864136"/>
                  </a:lnTo>
                  <a:lnTo>
                    <a:pt x="6522884" y="345858"/>
                  </a:lnTo>
                  <a:cubicBezTo>
                    <a:pt x="6532090" y="332928"/>
                    <a:pt x="6528908" y="315124"/>
                    <a:pt x="6516046" y="305985"/>
                  </a:cubicBezTo>
                  <a:cubicBezTo>
                    <a:pt x="6510563" y="302262"/>
                    <a:pt x="6504200" y="300434"/>
                    <a:pt x="6497701" y="300772"/>
                  </a:cubicBezTo>
                  <a:lnTo>
                    <a:pt x="6379843" y="300772"/>
                  </a:lnTo>
                  <a:cubicBezTo>
                    <a:pt x="6369621" y="301517"/>
                    <a:pt x="6360414" y="306662"/>
                    <a:pt x="6354660" y="314785"/>
                  </a:cubicBezTo>
                  <a:lnTo>
                    <a:pt x="6071353" y="711415"/>
                  </a:lnTo>
                  <a:lnTo>
                    <a:pt x="5783308" y="317629"/>
                  </a:lnTo>
                  <a:cubicBezTo>
                    <a:pt x="5777554" y="309167"/>
                    <a:pt x="5768076" y="303954"/>
                    <a:pt x="5758125" y="303616"/>
                  </a:cubicBezTo>
                  <a:lnTo>
                    <a:pt x="5641553" y="303616"/>
                  </a:lnTo>
                  <a:cubicBezTo>
                    <a:pt x="5625509" y="303074"/>
                    <a:pt x="5611902" y="315665"/>
                    <a:pt x="5611361" y="331642"/>
                  </a:cubicBezTo>
                  <a:cubicBezTo>
                    <a:pt x="5611361" y="337734"/>
                    <a:pt x="5612918" y="343691"/>
                    <a:pt x="5616370" y="348701"/>
                  </a:cubicBezTo>
                  <a:lnTo>
                    <a:pt x="5984973" y="868536"/>
                  </a:lnTo>
                  <a:lnTo>
                    <a:pt x="5986530" y="1361903"/>
                  </a:lnTo>
                  <a:close/>
                  <a:moveTo>
                    <a:pt x="6700382" y="1361835"/>
                  </a:moveTo>
                  <a:cubicBezTo>
                    <a:pt x="6700382" y="1378421"/>
                    <a:pt x="6713515" y="1392095"/>
                    <a:pt x="6730303" y="1392975"/>
                  </a:cubicBezTo>
                  <a:lnTo>
                    <a:pt x="7290553" y="1392975"/>
                  </a:lnTo>
                  <a:cubicBezTo>
                    <a:pt x="7307883" y="1392975"/>
                    <a:pt x="7322031" y="1379030"/>
                    <a:pt x="7322031" y="1361835"/>
                  </a:cubicBezTo>
                  <a:lnTo>
                    <a:pt x="7322031" y="1277554"/>
                  </a:lnTo>
                  <a:cubicBezTo>
                    <a:pt x="7322031" y="1260427"/>
                    <a:pt x="7307883" y="1246482"/>
                    <a:pt x="7290553" y="1246482"/>
                  </a:cubicBezTo>
                  <a:lnTo>
                    <a:pt x="6862310" y="1246482"/>
                  </a:lnTo>
                  <a:lnTo>
                    <a:pt x="6862310" y="333199"/>
                  </a:lnTo>
                  <a:cubicBezTo>
                    <a:pt x="6862310" y="316613"/>
                    <a:pt x="6849177" y="302939"/>
                    <a:pt x="6832388" y="302126"/>
                  </a:cubicBezTo>
                  <a:lnTo>
                    <a:pt x="6728679" y="302126"/>
                  </a:lnTo>
                  <a:cubicBezTo>
                    <a:pt x="6711890" y="302939"/>
                    <a:pt x="6698757" y="316613"/>
                    <a:pt x="6698757" y="333199"/>
                  </a:cubicBezTo>
                  <a:lnTo>
                    <a:pt x="6700314" y="1361903"/>
                  </a:lnTo>
                  <a:close/>
                  <a:moveTo>
                    <a:pt x="7425538" y="1392975"/>
                  </a:moveTo>
                  <a:lnTo>
                    <a:pt x="7524780" y="1392975"/>
                  </a:lnTo>
                  <a:cubicBezTo>
                    <a:pt x="7540553" y="1392975"/>
                    <a:pt x="7554431" y="1383769"/>
                    <a:pt x="7560998" y="1369620"/>
                  </a:cubicBezTo>
                  <a:cubicBezTo>
                    <a:pt x="7592273" y="1297727"/>
                    <a:pt x="7625308" y="1227798"/>
                    <a:pt x="7656855" y="1156243"/>
                  </a:cubicBezTo>
                  <a:lnTo>
                    <a:pt x="8171748" y="1156243"/>
                  </a:lnTo>
                  <a:lnTo>
                    <a:pt x="8269162" y="1369620"/>
                  </a:lnTo>
                  <a:cubicBezTo>
                    <a:pt x="8274916" y="1384378"/>
                    <a:pt x="8289403" y="1393787"/>
                    <a:pt x="8305379" y="1392975"/>
                  </a:cubicBezTo>
                  <a:lnTo>
                    <a:pt x="8404621" y="1392975"/>
                  </a:lnTo>
                  <a:cubicBezTo>
                    <a:pt x="8419853" y="1394329"/>
                    <a:pt x="8433257" y="1383227"/>
                    <a:pt x="8434543" y="1368131"/>
                  </a:cubicBezTo>
                  <a:cubicBezTo>
                    <a:pt x="8435084" y="1362715"/>
                    <a:pt x="8434001" y="1357300"/>
                    <a:pt x="8431361" y="1352561"/>
                  </a:cubicBezTo>
                  <a:lnTo>
                    <a:pt x="7949842" y="305173"/>
                  </a:lnTo>
                  <a:cubicBezTo>
                    <a:pt x="7943817" y="295695"/>
                    <a:pt x="7933798" y="289467"/>
                    <a:pt x="7922831" y="288046"/>
                  </a:cubicBezTo>
                  <a:lnTo>
                    <a:pt x="7907058" y="288046"/>
                  </a:lnTo>
                  <a:cubicBezTo>
                    <a:pt x="7896024" y="289467"/>
                    <a:pt x="7886073" y="295763"/>
                    <a:pt x="7880251" y="305173"/>
                  </a:cubicBezTo>
                  <a:lnTo>
                    <a:pt x="7397174" y="1352561"/>
                  </a:lnTo>
                  <a:cubicBezTo>
                    <a:pt x="7389795" y="1365829"/>
                    <a:pt x="7394804" y="1382415"/>
                    <a:pt x="7408209" y="1389726"/>
                  </a:cubicBezTo>
                  <a:cubicBezTo>
                    <a:pt x="7413218" y="1392298"/>
                    <a:pt x="7418431" y="1393449"/>
                    <a:pt x="7423981" y="1392975"/>
                  </a:cubicBezTo>
                  <a:moveTo>
                    <a:pt x="7716698" y="1022476"/>
                  </a:moveTo>
                  <a:lnTo>
                    <a:pt x="7908615" y="595993"/>
                  </a:lnTo>
                  <a:lnTo>
                    <a:pt x="7916739" y="595993"/>
                  </a:lnTo>
                  <a:lnTo>
                    <a:pt x="8110213" y="1022476"/>
                  </a:lnTo>
                  <a:lnTo>
                    <a:pt x="7716630" y="1022476"/>
                  </a:lnTo>
                  <a:close/>
                  <a:moveTo>
                    <a:pt x="8091326" y="176077"/>
                  </a:moveTo>
                  <a:cubicBezTo>
                    <a:pt x="8140676" y="175265"/>
                    <a:pt x="8180346" y="135798"/>
                    <a:pt x="8180887" y="87125"/>
                  </a:cubicBezTo>
                  <a:cubicBezTo>
                    <a:pt x="8180075" y="38722"/>
                    <a:pt x="8140203" y="-135"/>
                    <a:pt x="8091123" y="0"/>
                  </a:cubicBezTo>
                  <a:cubicBezTo>
                    <a:pt x="8042517" y="0"/>
                    <a:pt x="8002915" y="38993"/>
                    <a:pt x="8002915" y="87125"/>
                  </a:cubicBezTo>
                  <a:cubicBezTo>
                    <a:pt x="8002915" y="135256"/>
                    <a:pt x="8042044" y="175197"/>
                    <a:pt x="8091123" y="176077"/>
                  </a:cubicBezTo>
                  <a:moveTo>
                    <a:pt x="7730914" y="176077"/>
                  </a:moveTo>
                  <a:cubicBezTo>
                    <a:pt x="7780264" y="175400"/>
                    <a:pt x="7819934" y="135933"/>
                    <a:pt x="7820475" y="87125"/>
                  </a:cubicBezTo>
                  <a:cubicBezTo>
                    <a:pt x="7819934" y="38722"/>
                    <a:pt x="7779790" y="-135"/>
                    <a:pt x="7730914" y="0"/>
                  </a:cubicBezTo>
                  <a:cubicBezTo>
                    <a:pt x="7682309" y="0"/>
                    <a:pt x="7642706" y="38993"/>
                    <a:pt x="7642706" y="87125"/>
                  </a:cubicBezTo>
                  <a:cubicBezTo>
                    <a:pt x="7642706" y="135256"/>
                    <a:pt x="7681834" y="175197"/>
                    <a:pt x="7730914" y="176077"/>
                  </a:cubicBez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pic>
        <p:nvPicPr>
          <p:cNvPr id="13" name="Picture 4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44528884-6C74-6802-AFEB-1FB8B7938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43" y="6054093"/>
            <a:ext cx="1433121" cy="452046"/>
          </a:xfrm>
          <a:prstGeom prst="rect">
            <a:avLst/>
          </a:prstGeom>
        </p:spPr>
      </p:pic>
      <p:pic>
        <p:nvPicPr>
          <p:cNvPr id="14" name="Picture 49" descr="A black and white logo&#10;&#10;Description automatically generated">
            <a:extLst>
              <a:ext uri="{FF2B5EF4-FFF2-40B4-BE49-F238E27FC236}">
                <a16:creationId xmlns:a16="http://schemas.microsoft.com/office/drawing/2014/main" id="{FDB7D054-E7D5-4E2E-C2D1-A5FBF54115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66" y="6145161"/>
            <a:ext cx="745535" cy="226715"/>
          </a:xfrm>
          <a:prstGeom prst="rect">
            <a:avLst/>
          </a:prstGeom>
        </p:spPr>
      </p:pic>
      <p:pic>
        <p:nvPicPr>
          <p:cNvPr id="15" name="Picture 54" descr="A logo with a torch and text&#10;&#10;Description automatically generated">
            <a:extLst>
              <a:ext uri="{FF2B5EF4-FFF2-40B4-BE49-F238E27FC236}">
                <a16:creationId xmlns:a16="http://schemas.microsoft.com/office/drawing/2014/main" id="{5224749A-0D2C-A796-96BC-9DD61F315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311" y="5818909"/>
            <a:ext cx="982522" cy="63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83176B6B-A2D9-1E81-BFCC-FAD6E80C0E75}"/>
              </a:ext>
            </a:extLst>
          </p:cNvPr>
          <p:cNvSpPr txBox="1"/>
          <p:nvPr/>
        </p:nvSpPr>
        <p:spPr>
          <a:xfrm>
            <a:off x="922369" y="624608"/>
            <a:ext cx="829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TKI-TOIMINNAN MÄÄRITTELYÄ</a:t>
            </a:r>
            <a:endParaRPr lang="en-FI" sz="28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CA47B79B-738F-18F1-4B9F-06AC876DEF29}"/>
              </a:ext>
            </a:extLst>
          </p:cNvPr>
          <p:cNvSpPr>
            <a:spLocks noGrp="1"/>
          </p:cNvSpPr>
          <p:nvPr/>
        </p:nvSpPr>
        <p:spPr>
          <a:xfrm>
            <a:off x="922369" y="2670684"/>
            <a:ext cx="5171441" cy="2128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fi-FI" sz="1800" dirty="0"/>
            </a:br>
            <a:endParaRPr lang="fi-FI" sz="1800" dirty="0">
              <a:latin typeface="Arial"/>
              <a:cs typeface="Arial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6045EBD-6330-20AC-C8FD-261E7965F33E}"/>
              </a:ext>
            </a:extLst>
          </p:cNvPr>
          <p:cNvSpPr txBox="1"/>
          <p:nvPr/>
        </p:nvSpPr>
        <p:spPr>
          <a:xfrm>
            <a:off x="836762" y="1751162"/>
            <a:ext cx="89283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Tilastokeskus (2024): ”Tutkimuksella ja kehittämisellä (t&amp;k) tarkoitetaan yleisesti luovaa ja systemaattista toimintaa tiedon lisäämiseksi ja tiedon käyttämistä uusiin sovelluksiin. Tavoitteena on jotakin olennaisesti uutta.” 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Urheilun näkökulmasta kokonaisvaltainen tutkimus-, kehitys- ja innovaatiotoiminta tarvitsee eri toimijoiden välistä yhteistyötä: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i="1" dirty="0">
                <a:solidFill>
                  <a:schemeClr val="bg1"/>
                </a:solidFill>
              </a:rPr>
              <a:t>”Urheilun toimintaympäristöissä toiminta on ensisijaisesti kehittämis- ja innovaatiotoimintaa. Varsinainen tutkimustoiminta on pienimuotoista ja sitä toteutetaankin ensisijaisesti hankkeiden sisällä verkoston korkeakouluyhteistöiden kautta”</a:t>
            </a:r>
          </a:p>
        </p:txBody>
      </p:sp>
    </p:spTree>
    <p:extLst>
      <p:ext uri="{BB962C8B-B14F-4D97-AF65-F5344CB8AC3E}">
        <p14:creationId xmlns:p14="http://schemas.microsoft.com/office/powerpoint/2010/main" val="134834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F87564A0-8CDD-9572-983F-737A8475DC84}"/>
              </a:ext>
            </a:extLst>
          </p:cNvPr>
          <p:cNvSpPr/>
          <p:nvPr/>
        </p:nvSpPr>
        <p:spPr>
          <a:xfrm>
            <a:off x="708465" y="1455445"/>
            <a:ext cx="2034736" cy="1189643"/>
          </a:xfrm>
          <a:prstGeom prst="rect">
            <a:avLst/>
          </a:prstGeom>
          <a:ln>
            <a:solidFill>
              <a:srgbClr val="D246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Nuoli: Oikea 1">
            <a:extLst>
              <a:ext uri="{FF2B5EF4-FFF2-40B4-BE49-F238E27FC236}">
                <a16:creationId xmlns:a16="http://schemas.microsoft.com/office/drawing/2014/main" id="{4F832386-A6DE-F406-4D2B-9F36D33E538B}"/>
              </a:ext>
            </a:extLst>
          </p:cNvPr>
          <p:cNvSpPr/>
          <p:nvPr/>
        </p:nvSpPr>
        <p:spPr>
          <a:xfrm>
            <a:off x="732475" y="2886740"/>
            <a:ext cx="7727707" cy="905773"/>
          </a:xfrm>
          <a:prstGeom prst="rightArrow">
            <a:avLst/>
          </a:prstGeom>
          <a:ln>
            <a:solidFill>
              <a:srgbClr val="D45B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3CD3B67-5B23-8E81-6439-2AA4CB0C5A02}"/>
              </a:ext>
            </a:extLst>
          </p:cNvPr>
          <p:cNvSpPr txBox="1"/>
          <p:nvPr/>
        </p:nvSpPr>
        <p:spPr>
          <a:xfrm>
            <a:off x="708465" y="374041"/>
            <a:ext cx="829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Verkoston kehityspolku</a:t>
            </a:r>
            <a:endParaRPr lang="en-FI" sz="28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8434EED-1AE0-231D-0C61-80FA3138AD5A}"/>
              </a:ext>
            </a:extLst>
          </p:cNvPr>
          <p:cNvSpPr txBox="1"/>
          <p:nvPr/>
        </p:nvSpPr>
        <p:spPr>
          <a:xfrm>
            <a:off x="732475" y="3132273"/>
            <a:ext cx="84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D627888-8BFB-1F35-CDCF-9BBC9D103E4D}"/>
              </a:ext>
            </a:extLst>
          </p:cNvPr>
          <p:cNvSpPr txBox="1"/>
          <p:nvPr/>
        </p:nvSpPr>
        <p:spPr>
          <a:xfrm>
            <a:off x="3731810" y="3147095"/>
            <a:ext cx="84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45ECF4E1-AF03-1D94-17AB-810F433AAC7D}"/>
              </a:ext>
            </a:extLst>
          </p:cNvPr>
          <p:cNvSpPr txBox="1"/>
          <p:nvPr/>
        </p:nvSpPr>
        <p:spPr>
          <a:xfrm>
            <a:off x="6541488" y="3147095"/>
            <a:ext cx="84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2025</a:t>
            </a:r>
          </a:p>
        </p:txBody>
      </p:sp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CB491EAF-6BEB-70C0-0EF7-DB8AD6B19EEE}"/>
              </a:ext>
            </a:extLst>
          </p:cNvPr>
          <p:cNvCxnSpPr>
            <a:cxnSpLocks/>
          </p:cNvCxnSpPr>
          <p:nvPr/>
        </p:nvCxnSpPr>
        <p:spPr>
          <a:xfrm flipV="1">
            <a:off x="1492371" y="2665409"/>
            <a:ext cx="0" cy="466864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EFCD608-7EDD-2E6D-0FE2-A3060715F4FB}"/>
              </a:ext>
            </a:extLst>
          </p:cNvPr>
          <p:cNvSpPr txBox="1"/>
          <p:nvPr/>
        </p:nvSpPr>
        <p:spPr>
          <a:xfrm>
            <a:off x="708465" y="1525977"/>
            <a:ext cx="1957098" cy="1022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FFFF"/>
                </a:solidFill>
              </a:rPr>
              <a:t>04/23</a:t>
            </a:r>
            <a:r>
              <a:rPr lang="fi-FI" sz="1200" dirty="0">
                <a:solidFill>
                  <a:srgbClr val="FFFFFF"/>
                </a:solidFill>
              </a:rPr>
              <a:t> </a:t>
            </a:r>
            <a:r>
              <a:rPr lang="fi-FI" sz="1200" b="1" dirty="0">
                <a:solidFill>
                  <a:srgbClr val="FFFFFF"/>
                </a:solidFill>
              </a:rPr>
              <a:t>Valmistelu</a:t>
            </a:r>
            <a:r>
              <a:rPr lang="fi-FI" sz="1200" dirty="0">
                <a:solidFill>
                  <a:srgbClr val="FFFFFF"/>
                </a:solidFill>
              </a:rPr>
              <a:t> </a:t>
            </a:r>
            <a:r>
              <a:rPr lang="fi-FI" sz="1200" b="0" i="0" dirty="0">
                <a:solidFill>
                  <a:srgbClr val="FFFFFF"/>
                </a:solidFill>
                <a:effectLst/>
              </a:rPr>
              <a:t>– Miksi tutkimus-, kehitys- ja innovaatiotoiminnan verkostoa tarvittaisiin suomalaisessa urheilussa?</a:t>
            </a:r>
            <a:endParaRPr lang="fi-FI" sz="1200" dirty="0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A7B3550C-BC3A-8C61-4086-CB8FAAA72F88}"/>
              </a:ext>
            </a:extLst>
          </p:cNvPr>
          <p:cNvCxnSpPr>
            <a:cxnSpLocks/>
          </p:cNvCxnSpPr>
          <p:nvPr/>
        </p:nvCxnSpPr>
        <p:spPr>
          <a:xfrm flipV="1">
            <a:off x="2191109" y="3586317"/>
            <a:ext cx="0" cy="36231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Suorakulmio 16">
            <a:extLst>
              <a:ext uri="{FF2B5EF4-FFF2-40B4-BE49-F238E27FC236}">
                <a16:creationId xmlns:a16="http://schemas.microsoft.com/office/drawing/2014/main" id="{E6934E04-540D-75DC-F3BF-02D7F3E026A7}"/>
              </a:ext>
            </a:extLst>
          </p:cNvPr>
          <p:cNvSpPr/>
          <p:nvPr/>
        </p:nvSpPr>
        <p:spPr>
          <a:xfrm>
            <a:off x="1230486" y="3939794"/>
            <a:ext cx="2012431" cy="1212165"/>
          </a:xfrm>
          <a:prstGeom prst="rect">
            <a:avLst/>
          </a:prstGeom>
          <a:ln>
            <a:solidFill>
              <a:srgbClr val="D246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5CB3775-32EC-C23D-1D6F-A594E49151CF}"/>
              </a:ext>
            </a:extLst>
          </p:cNvPr>
          <p:cNvSpPr txBox="1"/>
          <p:nvPr/>
        </p:nvSpPr>
        <p:spPr>
          <a:xfrm>
            <a:off x="1230486" y="3984097"/>
            <a:ext cx="2087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FFFF"/>
                </a:solidFill>
              </a:rPr>
              <a:t>07/23</a:t>
            </a:r>
            <a:r>
              <a:rPr lang="fi-FI" sz="1200" dirty="0">
                <a:solidFill>
                  <a:srgbClr val="FFFFFF"/>
                </a:solidFill>
              </a:rPr>
              <a:t> </a:t>
            </a:r>
            <a:r>
              <a:rPr lang="fi-FI" sz="1200" b="1" dirty="0">
                <a:solidFill>
                  <a:srgbClr val="FFFFFF"/>
                </a:solidFill>
              </a:rPr>
              <a:t>Verkostohaastattelut </a:t>
            </a:r>
            <a:r>
              <a:rPr lang="fi-FI" sz="1200" b="0" i="0" dirty="0">
                <a:solidFill>
                  <a:srgbClr val="FFFFFF"/>
                </a:solidFill>
                <a:effectLst/>
              </a:rPr>
              <a:t>–    </a:t>
            </a:r>
          </a:p>
          <a:p>
            <a:r>
              <a:rPr lang="fi-FI" sz="1200" dirty="0">
                <a:solidFill>
                  <a:srgbClr val="FFFFFF"/>
                </a:solidFill>
              </a:rPr>
              <a:t>Tavoitteiden määritteleminen &amp; TKI-toiminnan kartoittaminen</a:t>
            </a:r>
            <a:r>
              <a:rPr lang="fi-FI" sz="1200" b="0" i="0" dirty="0">
                <a:solidFill>
                  <a:srgbClr val="FFFFFF"/>
                </a:solidFill>
                <a:effectLst/>
              </a:rPr>
              <a:t> </a:t>
            </a:r>
          </a:p>
          <a:p>
            <a:endParaRPr lang="fi-FI" sz="1200" dirty="0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0AF7DEC-CFFA-A384-9AB3-6982FD942876}"/>
              </a:ext>
            </a:extLst>
          </p:cNvPr>
          <p:cNvSpPr/>
          <p:nvPr/>
        </p:nvSpPr>
        <p:spPr>
          <a:xfrm>
            <a:off x="2861098" y="1452625"/>
            <a:ext cx="1880561" cy="1189643"/>
          </a:xfrm>
          <a:prstGeom prst="rect">
            <a:avLst/>
          </a:prstGeom>
          <a:ln>
            <a:solidFill>
              <a:srgbClr val="D246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21" name="Suora yhdysviiva 20">
            <a:extLst>
              <a:ext uri="{FF2B5EF4-FFF2-40B4-BE49-F238E27FC236}">
                <a16:creationId xmlns:a16="http://schemas.microsoft.com/office/drawing/2014/main" id="{65D6BFD8-9E38-EF43-DAE8-2403CE9BA91B}"/>
              </a:ext>
            </a:extLst>
          </p:cNvPr>
          <p:cNvCxnSpPr>
            <a:cxnSpLocks/>
          </p:cNvCxnSpPr>
          <p:nvPr/>
        </p:nvCxnSpPr>
        <p:spPr>
          <a:xfrm flipV="1">
            <a:off x="3731810" y="2665409"/>
            <a:ext cx="0" cy="45865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kstiruutu 23">
            <a:extLst>
              <a:ext uri="{FF2B5EF4-FFF2-40B4-BE49-F238E27FC236}">
                <a16:creationId xmlns:a16="http://schemas.microsoft.com/office/drawing/2014/main" id="{1558B73A-0D28-F76C-8E00-52DA3F6897A9}"/>
              </a:ext>
            </a:extLst>
          </p:cNvPr>
          <p:cNvSpPr txBox="1"/>
          <p:nvPr/>
        </p:nvSpPr>
        <p:spPr>
          <a:xfrm>
            <a:off x="2900804" y="1525977"/>
            <a:ext cx="1957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FFFF"/>
                </a:solidFill>
              </a:rPr>
              <a:t>12/23 Ensimmäinen etätapaaminen </a:t>
            </a:r>
            <a:r>
              <a:rPr lang="fi-FI" sz="1200" dirty="0">
                <a:solidFill>
                  <a:srgbClr val="FFFFFF"/>
                </a:solidFill>
              </a:rPr>
              <a:t>–</a:t>
            </a:r>
          </a:p>
          <a:p>
            <a:r>
              <a:rPr lang="fi-FI" sz="1200" dirty="0">
                <a:solidFill>
                  <a:srgbClr val="FFFFFF"/>
                </a:solidFill>
              </a:rPr>
              <a:t>Verkostohaastatteluiden yhteenveto ja työstö </a:t>
            </a:r>
          </a:p>
          <a:p>
            <a:endParaRPr lang="fi-FI" sz="1200" dirty="0"/>
          </a:p>
        </p:txBody>
      </p:sp>
      <p:sp>
        <p:nvSpPr>
          <p:cNvPr id="25" name="Suorakulmio 24">
            <a:extLst>
              <a:ext uri="{FF2B5EF4-FFF2-40B4-BE49-F238E27FC236}">
                <a16:creationId xmlns:a16="http://schemas.microsoft.com/office/drawing/2014/main" id="{ED442095-A754-695E-972B-70388C092968}"/>
              </a:ext>
            </a:extLst>
          </p:cNvPr>
          <p:cNvSpPr/>
          <p:nvPr/>
        </p:nvSpPr>
        <p:spPr>
          <a:xfrm>
            <a:off x="3596325" y="3948627"/>
            <a:ext cx="1925467" cy="1212165"/>
          </a:xfrm>
          <a:prstGeom prst="rect">
            <a:avLst/>
          </a:prstGeom>
          <a:ln>
            <a:solidFill>
              <a:srgbClr val="D246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3E2E0E9B-20C0-B292-A44C-95DFF6CC685D}"/>
              </a:ext>
            </a:extLst>
          </p:cNvPr>
          <p:cNvCxnSpPr>
            <a:cxnSpLocks/>
          </p:cNvCxnSpPr>
          <p:nvPr/>
        </p:nvCxnSpPr>
        <p:spPr>
          <a:xfrm flipV="1">
            <a:off x="4573435" y="3562709"/>
            <a:ext cx="0" cy="38591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kstiruutu 28">
            <a:extLst>
              <a:ext uri="{FF2B5EF4-FFF2-40B4-BE49-F238E27FC236}">
                <a16:creationId xmlns:a16="http://schemas.microsoft.com/office/drawing/2014/main" id="{65FDCD36-7C36-9ECD-9C07-F53977986D0E}"/>
              </a:ext>
            </a:extLst>
          </p:cNvPr>
          <p:cNvSpPr txBox="1"/>
          <p:nvPr/>
        </p:nvSpPr>
        <p:spPr>
          <a:xfrm>
            <a:off x="3606384" y="3991699"/>
            <a:ext cx="1957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FFFF"/>
                </a:solidFill>
              </a:rPr>
              <a:t>04/24 Ensimmäinen tapaaminen Jyväskylässä </a:t>
            </a:r>
            <a:r>
              <a:rPr lang="fi-FI" sz="1200" b="0" i="0" dirty="0">
                <a:solidFill>
                  <a:srgbClr val="FFFFFF"/>
                </a:solidFill>
                <a:effectLst/>
              </a:rPr>
              <a:t>– Verkoston nettisivujen julkaisu, yritysvierailut &amp; keskustelu yhteisistä</a:t>
            </a:r>
            <a:r>
              <a:rPr lang="fi-FI" sz="1200" dirty="0">
                <a:solidFill>
                  <a:srgbClr val="FFFFFF"/>
                </a:solidFill>
              </a:rPr>
              <a:t> toimintatavoista</a:t>
            </a:r>
            <a:endParaRPr lang="fi-FI" sz="1200" dirty="0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8BABD387-0327-B3BA-87D1-5B1550EB5545}"/>
              </a:ext>
            </a:extLst>
          </p:cNvPr>
          <p:cNvSpPr txBox="1"/>
          <p:nvPr/>
        </p:nvSpPr>
        <p:spPr>
          <a:xfrm>
            <a:off x="2620782" y="568593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D45B7B"/>
                </a:solidFill>
              </a:rPr>
              <a:t>Muita tapahtumia:</a:t>
            </a:r>
            <a:r>
              <a:rPr lang="fi-FI" b="1" dirty="0">
                <a:solidFill>
                  <a:schemeClr val="bg1"/>
                </a:solidFill>
              </a:rPr>
              <a:t> Verkoston uutiskirje (10/23, 02/24, 05/24), Etäkahvit (02/24 &amp; 06/24) &amp; Vierailut seminaareissa (esim. Huippu-urheilun verkostopäivät 10/23) </a:t>
            </a: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C5C07016-7369-D46B-82D7-E6394D562827}"/>
              </a:ext>
            </a:extLst>
          </p:cNvPr>
          <p:cNvSpPr/>
          <p:nvPr/>
        </p:nvSpPr>
        <p:spPr>
          <a:xfrm>
            <a:off x="4975329" y="1452626"/>
            <a:ext cx="1957097" cy="1191248"/>
          </a:xfrm>
          <a:prstGeom prst="rect">
            <a:avLst/>
          </a:prstGeom>
          <a:ln>
            <a:solidFill>
              <a:srgbClr val="D246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94F3C436-0F69-554C-1BAA-18AAC45390BB}"/>
              </a:ext>
            </a:extLst>
          </p:cNvPr>
          <p:cNvSpPr txBox="1"/>
          <p:nvPr/>
        </p:nvSpPr>
        <p:spPr>
          <a:xfrm>
            <a:off x="5007084" y="1497056"/>
            <a:ext cx="195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>
                <a:solidFill>
                  <a:srgbClr val="FFFFFF"/>
                </a:solidFill>
              </a:rPr>
              <a:t>05/24 Verkostossa kehitteillä </a:t>
            </a:r>
            <a:r>
              <a:rPr lang="fi-FI" sz="1200" dirty="0">
                <a:solidFill>
                  <a:srgbClr val="FFFFFF"/>
                </a:solidFill>
              </a:rPr>
              <a:t>– TKI-rahoituksen vuosikello &amp; TKI-ideapankki</a:t>
            </a:r>
            <a:endParaRPr lang="fi-FI" sz="1200" b="0" i="0" dirty="0">
              <a:solidFill>
                <a:srgbClr val="FFFFFF"/>
              </a:solidFill>
              <a:effectLst/>
            </a:endParaRPr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A45BA19A-2BB5-2735-E6A1-43A2F04C908D}"/>
              </a:ext>
            </a:extLst>
          </p:cNvPr>
          <p:cNvCxnSpPr>
            <a:cxnSpLocks/>
          </p:cNvCxnSpPr>
          <p:nvPr/>
        </p:nvCxnSpPr>
        <p:spPr>
          <a:xfrm flipV="1">
            <a:off x="5521792" y="2665409"/>
            <a:ext cx="0" cy="453329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3" name="Tekstiruutu 42">
            <a:extLst>
              <a:ext uri="{FF2B5EF4-FFF2-40B4-BE49-F238E27FC236}">
                <a16:creationId xmlns:a16="http://schemas.microsoft.com/office/drawing/2014/main" id="{84C4CBDC-4483-459F-F62F-6AB3B6A8CE4A}"/>
              </a:ext>
            </a:extLst>
          </p:cNvPr>
          <p:cNvSpPr txBox="1"/>
          <p:nvPr/>
        </p:nvSpPr>
        <p:spPr>
          <a:xfrm>
            <a:off x="8813590" y="2236808"/>
            <a:ext cx="27345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b="1" dirty="0">
                <a:solidFill>
                  <a:srgbClr val="D45B7B"/>
                </a:solidFill>
                <a:latin typeface="Lato" panose="020F0502020204030203" pitchFamily="34" charset="0"/>
              </a:rPr>
              <a:t>Tunnustettuja tavoitteita tulevaisuuteen</a:t>
            </a:r>
            <a:r>
              <a:rPr lang="fi-FI" sz="1400" b="1" i="0" dirty="0">
                <a:solidFill>
                  <a:srgbClr val="D45B7B"/>
                </a:solidFill>
                <a:effectLst/>
                <a:latin typeface="Lato" panose="020F0502020204030203" pitchFamily="34" charset="0"/>
              </a:rPr>
              <a:t>:</a:t>
            </a:r>
          </a:p>
          <a:p>
            <a:pPr algn="l"/>
            <a:r>
              <a:rPr lang="fi-FI" sz="1400" b="1" i="0" dirty="0">
                <a:solidFill>
                  <a:srgbClr val="FFFFFF"/>
                </a:solidFill>
                <a:effectLst/>
              </a:rPr>
              <a:t>TKI-toimintaan liittyvää tietoa jaetaan verkostossa avoimesti ja yhteistyötä tehdään aktiivisesti. Verkoston avulla käynnistetään entistä enemmän uusia TKI-hankkeita ja TKI-toiminnan kokonaisresurssit ovat kasvaneet. 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94831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148">
            <a:extLst>
              <a:ext uri="{FF2B5EF4-FFF2-40B4-BE49-F238E27FC236}">
                <a16:creationId xmlns:a16="http://schemas.microsoft.com/office/drawing/2014/main" id="{60E4258D-B0B3-41A3-8A70-796AD6C4B05A}"/>
              </a:ext>
            </a:extLst>
          </p:cNvPr>
          <p:cNvSpPr txBox="1"/>
          <p:nvPr/>
        </p:nvSpPr>
        <p:spPr>
          <a:xfrm>
            <a:off x="3667917" y="6029131"/>
            <a:ext cx="4860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solidFill>
                  <a:srgbClr val="D45B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Urheilun toimintaympäristöt    </a:t>
            </a:r>
            <a:r>
              <a:rPr lang="fi-FI" sz="1000" dirty="0">
                <a:solidFill>
                  <a:srgbClr val="6D7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  </a:t>
            </a:r>
            <a:r>
              <a:rPr lang="fi-FI" sz="1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Tutkimuskeskukset   </a:t>
            </a:r>
            <a:r>
              <a:rPr lang="fi-FI" sz="1000" dirty="0">
                <a:solidFill>
                  <a:srgbClr val="6D7E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fi-FI" sz="1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i-FI" sz="1000" dirty="0">
                <a:solidFill>
                  <a:srgbClr val="FF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toimijat verkostossa</a:t>
            </a:r>
            <a:endParaRPr lang="en-FI" sz="1000">
              <a:solidFill>
                <a:srgbClr val="FF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7BEA67-7622-95C1-16B6-EBFC02FD5E8B}"/>
              </a:ext>
            </a:extLst>
          </p:cNvPr>
          <p:cNvSpPr txBox="1"/>
          <p:nvPr/>
        </p:nvSpPr>
        <p:spPr>
          <a:xfrm>
            <a:off x="2500201" y="1679622"/>
            <a:ext cx="247239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i-FI" b="1" dirty="0">
                <a:solidFill>
                  <a:schemeClr val="bg1"/>
                </a:solidFill>
                <a:latin typeface="Arial"/>
                <a:cs typeface="Arial"/>
              </a:rPr>
              <a:t>ERI TOIMIJAA VERKOSTOSSA (05/24)</a:t>
            </a:r>
            <a:endParaRPr lang="fi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9A9821-0EDF-B48C-3461-6BC9192DD71B}"/>
              </a:ext>
            </a:extLst>
          </p:cNvPr>
          <p:cNvSpPr txBox="1"/>
          <p:nvPr/>
        </p:nvSpPr>
        <p:spPr>
          <a:xfrm>
            <a:off x="1100559" y="1914261"/>
            <a:ext cx="1775936" cy="915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88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34</a:t>
            </a:r>
            <a:endParaRPr lang="en-FI" sz="88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D59C488A-1A94-108B-54D1-FE59CD95DE1E}"/>
              </a:ext>
            </a:extLst>
          </p:cNvPr>
          <p:cNvGrpSpPr/>
          <p:nvPr/>
        </p:nvGrpSpPr>
        <p:grpSpPr>
          <a:xfrm>
            <a:off x="4484725" y="552168"/>
            <a:ext cx="2916530" cy="5131819"/>
            <a:chOff x="3870198" y="428684"/>
            <a:chExt cx="3062978" cy="538950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F25DA1D-6DBE-691C-66C4-0D6B3BCE4250}"/>
                </a:ext>
              </a:extLst>
            </p:cNvPr>
            <p:cNvGrpSpPr/>
            <p:nvPr/>
          </p:nvGrpSpPr>
          <p:grpSpPr>
            <a:xfrm>
              <a:off x="3870198" y="428684"/>
              <a:ext cx="3062978" cy="5389503"/>
              <a:chOff x="3285936" y="-2533498"/>
              <a:chExt cx="4851892" cy="8537211"/>
            </a:xfrm>
          </p:grpSpPr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8A53D06F-B91F-5069-1374-120E3207F3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285936" y="-2533498"/>
                <a:ext cx="4851892" cy="8537211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736A208-E332-4B7D-33AB-E7CAFBF4ADE5}"/>
                  </a:ext>
                </a:extLst>
              </p:cNvPr>
              <p:cNvSpPr/>
              <p:nvPr/>
            </p:nvSpPr>
            <p:spPr>
              <a:xfrm>
                <a:off x="4923855" y="3475563"/>
                <a:ext cx="150615" cy="150999"/>
              </a:xfrm>
              <a:prstGeom prst="ellipse">
                <a:avLst/>
              </a:prstGeom>
              <a:noFill/>
              <a:ln w="44450">
                <a:solidFill>
                  <a:srgbClr val="CD587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>
                  <a:solidFill>
                    <a:srgbClr val="D45B7B"/>
                  </a:solidFill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36F63D47-3310-317E-BB54-B00DBC87679E}"/>
                  </a:ext>
                </a:extLst>
              </p:cNvPr>
              <p:cNvSpPr/>
              <p:nvPr/>
            </p:nvSpPr>
            <p:spPr>
              <a:xfrm>
                <a:off x="7069057" y="4330178"/>
                <a:ext cx="150615" cy="150999"/>
              </a:xfrm>
              <a:prstGeom prst="ellipse">
                <a:avLst/>
              </a:prstGeom>
              <a:noFill/>
              <a:ln w="44450">
                <a:solidFill>
                  <a:srgbClr val="D45B7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CEB53B7-1DC9-9DE0-6D2B-EBCE15A6E232}"/>
                  </a:ext>
                </a:extLst>
              </p:cNvPr>
              <p:cNvSpPr/>
              <p:nvPr/>
            </p:nvSpPr>
            <p:spPr>
              <a:xfrm>
                <a:off x="5123947" y="5500833"/>
                <a:ext cx="150616" cy="150999"/>
              </a:xfrm>
              <a:prstGeom prst="ellipse">
                <a:avLst/>
              </a:prstGeom>
              <a:noFill/>
              <a:ln w="44450">
                <a:solidFill>
                  <a:srgbClr val="D45B7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58778C82-836A-B06B-F7AD-532A5F8EB379}"/>
                  </a:ext>
                </a:extLst>
              </p:cNvPr>
              <p:cNvSpPr/>
              <p:nvPr/>
            </p:nvSpPr>
            <p:spPr>
              <a:xfrm>
                <a:off x="5028765" y="5191498"/>
                <a:ext cx="150616" cy="150999"/>
              </a:xfrm>
              <a:prstGeom prst="ellipse">
                <a:avLst/>
              </a:prstGeom>
              <a:noFill/>
              <a:ln w="44450">
                <a:solidFill>
                  <a:srgbClr val="D45B7B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A4740558-9675-492D-FD4F-87082B677F96}"/>
                  </a:ext>
                </a:extLst>
              </p:cNvPr>
              <p:cNvSpPr/>
              <p:nvPr/>
            </p:nvSpPr>
            <p:spPr>
              <a:xfrm>
                <a:off x="5883932" y="328061"/>
                <a:ext cx="150615" cy="150999"/>
              </a:xfrm>
              <a:prstGeom prst="ellipse">
                <a:avLst/>
              </a:prstGeom>
              <a:noFill/>
              <a:ln w="44450">
                <a:solidFill>
                  <a:srgbClr val="CD587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>
                  <a:solidFill>
                    <a:srgbClr val="D45B7B"/>
                  </a:solidFill>
                </a:endParaRP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53137251-A953-33EB-0344-4AC92DE2CC28}"/>
                  </a:ext>
                </a:extLst>
              </p:cNvPr>
              <p:cNvSpPr/>
              <p:nvPr/>
            </p:nvSpPr>
            <p:spPr>
              <a:xfrm>
                <a:off x="6789098" y="2338905"/>
                <a:ext cx="150615" cy="150999"/>
              </a:xfrm>
              <a:prstGeom prst="ellipse">
                <a:avLst/>
              </a:prstGeom>
              <a:noFill/>
              <a:ln w="44450">
                <a:solidFill>
                  <a:srgbClr val="CD587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FI">
                  <a:solidFill>
                    <a:srgbClr val="D45B7B"/>
                  </a:solidFill>
                </a:endParaRPr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66D51F8-AFB3-8835-49D0-129EE1C49C2C}"/>
                </a:ext>
              </a:extLst>
            </p:cNvPr>
            <p:cNvSpPr/>
            <p:nvPr/>
          </p:nvSpPr>
          <p:spPr>
            <a:xfrm>
              <a:off x="5540731" y="5121806"/>
              <a:ext cx="95083" cy="95325"/>
            </a:xfrm>
            <a:prstGeom prst="ellipse">
              <a:avLst/>
            </a:prstGeom>
            <a:noFill/>
            <a:ln w="44450">
              <a:solidFill>
                <a:srgbClr val="FF66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5C6BD84-DB66-25DD-A56E-75B723CA3FB5}"/>
                </a:ext>
              </a:extLst>
            </p:cNvPr>
            <p:cNvSpPr/>
            <p:nvPr/>
          </p:nvSpPr>
          <p:spPr>
            <a:xfrm>
              <a:off x="4475688" y="5280001"/>
              <a:ext cx="95083" cy="95325"/>
            </a:xfrm>
            <a:prstGeom prst="ellipse">
              <a:avLst/>
            </a:prstGeom>
            <a:noFill/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8C87C5D-7405-1009-3279-FDA9D6544A75}"/>
                </a:ext>
              </a:extLst>
            </p:cNvPr>
            <p:cNvSpPr/>
            <p:nvPr/>
          </p:nvSpPr>
          <p:spPr>
            <a:xfrm>
              <a:off x="5388963" y="5564437"/>
              <a:ext cx="95083" cy="95325"/>
            </a:xfrm>
            <a:prstGeom prst="ellipse">
              <a:avLst/>
            </a:prstGeom>
            <a:noFill/>
            <a:ln w="44450">
              <a:solidFill>
                <a:srgbClr val="FF66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>
                <a:solidFill>
                  <a:srgbClr val="FF66FF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A29074E-5CA8-5077-8A1A-31FAEA663228}"/>
                </a:ext>
              </a:extLst>
            </p:cNvPr>
            <p:cNvSpPr/>
            <p:nvPr/>
          </p:nvSpPr>
          <p:spPr>
            <a:xfrm>
              <a:off x="4923578" y="4797317"/>
              <a:ext cx="95083" cy="95325"/>
            </a:xfrm>
            <a:prstGeom prst="ellipse">
              <a:avLst/>
            </a:prstGeom>
            <a:noFill/>
            <a:ln w="44450">
              <a:solidFill>
                <a:srgbClr val="FF66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568C7B5-2B94-4C68-A2C1-C2D59E089CD9}"/>
                </a:ext>
              </a:extLst>
            </p:cNvPr>
            <p:cNvSpPr/>
            <p:nvPr/>
          </p:nvSpPr>
          <p:spPr>
            <a:xfrm>
              <a:off x="5538349" y="4413548"/>
              <a:ext cx="95083" cy="95325"/>
            </a:xfrm>
            <a:prstGeom prst="ellipse">
              <a:avLst/>
            </a:prstGeom>
            <a:noFill/>
            <a:ln w="44450">
              <a:solidFill>
                <a:srgbClr val="FF66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827C062-8EB1-3A74-A114-40D2C661EC23}"/>
                </a:ext>
              </a:extLst>
            </p:cNvPr>
            <p:cNvSpPr/>
            <p:nvPr/>
          </p:nvSpPr>
          <p:spPr>
            <a:xfrm>
              <a:off x="6524715" y="4236462"/>
              <a:ext cx="95083" cy="95325"/>
            </a:xfrm>
            <a:prstGeom prst="ellipse">
              <a:avLst/>
            </a:prstGeom>
            <a:noFill/>
            <a:ln w="44450">
              <a:solidFill>
                <a:srgbClr val="FF66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50A6A56-FB9A-CEBA-BC8F-63CEB323FD97}"/>
                </a:ext>
              </a:extLst>
            </p:cNvPr>
            <p:cNvSpPr/>
            <p:nvPr/>
          </p:nvSpPr>
          <p:spPr>
            <a:xfrm>
              <a:off x="6498605" y="4236269"/>
              <a:ext cx="95083" cy="95325"/>
            </a:xfrm>
            <a:prstGeom prst="ellipse">
              <a:avLst/>
            </a:prstGeom>
            <a:noFill/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3A4CE7C-AFFF-56EA-75CC-6A2461ECD92E}"/>
                </a:ext>
              </a:extLst>
            </p:cNvPr>
            <p:cNvSpPr/>
            <p:nvPr/>
          </p:nvSpPr>
          <p:spPr>
            <a:xfrm>
              <a:off x="5503435" y="4413549"/>
              <a:ext cx="95083" cy="95325"/>
            </a:xfrm>
            <a:prstGeom prst="ellipse">
              <a:avLst/>
            </a:prstGeom>
            <a:noFill/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AB8D7CF-F3C4-DC98-7762-FD25D99CF060}"/>
                </a:ext>
              </a:extLst>
            </p:cNvPr>
            <p:cNvSpPr/>
            <p:nvPr/>
          </p:nvSpPr>
          <p:spPr>
            <a:xfrm>
              <a:off x="4965676" y="4797318"/>
              <a:ext cx="95083" cy="95325"/>
            </a:xfrm>
            <a:prstGeom prst="ellipse">
              <a:avLst/>
            </a:prstGeom>
            <a:noFill/>
            <a:ln w="44450">
              <a:solidFill>
                <a:srgbClr val="D45B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59ED83D-E053-3E84-AD19-65292B2EBC70}"/>
                </a:ext>
              </a:extLst>
            </p:cNvPr>
            <p:cNvSpPr/>
            <p:nvPr/>
          </p:nvSpPr>
          <p:spPr>
            <a:xfrm>
              <a:off x="4995610" y="4797319"/>
              <a:ext cx="95083" cy="95325"/>
            </a:xfrm>
            <a:prstGeom prst="ellipse">
              <a:avLst/>
            </a:prstGeom>
            <a:noFill/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D8FE1E5-3E8F-5974-0B20-817497D1E371}"/>
                </a:ext>
              </a:extLst>
            </p:cNvPr>
            <p:cNvSpPr/>
            <p:nvPr/>
          </p:nvSpPr>
          <p:spPr>
            <a:xfrm>
              <a:off x="5354145" y="5564437"/>
              <a:ext cx="95083" cy="95325"/>
            </a:xfrm>
            <a:prstGeom prst="ellipse">
              <a:avLst/>
            </a:prstGeom>
            <a:noFill/>
            <a:ln w="44450">
              <a:solidFill>
                <a:srgbClr val="D45B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870F323-0667-7B84-8BEA-E58EF0F2F2F4}"/>
                </a:ext>
              </a:extLst>
            </p:cNvPr>
            <p:cNvSpPr/>
            <p:nvPr/>
          </p:nvSpPr>
          <p:spPr>
            <a:xfrm>
              <a:off x="5324418" y="5564437"/>
              <a:ext cx="95083" cy="95325"/>
            </a:xfrm>
            <a:prstGeom prst="ellipse">
              <a:avLst/>
            </a:prstGeom>
            <a:noFill/>
            <a:ln w="44450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288C318-918B-A882-4516-8A93BD4529EC}"/>
                </a:ext>
              </a:extLst>
            </p:cNvPr>
            <p:cNvSpPr/>
            <p:nvPr/>
          </p:nvSpPr>
          <p:spPr>
            <a:xfrm>
              <a:off x="5498674" y="5178738"/>
              <a:ext cx="95083" cy="95325"/>
            </a:xfrm>
            <a:prstGeom prst="ellipse">
              <a:avLst/>
            </a:prstGeom>
            <a:noFill/>
            <a:ln w="44450">
              <a:solidFill>
                <a:srgbClr val="D45B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8F50223-84FB-347F-F17D-76BD51949071}"/>
                </a:ext>
              </a:extLst>
            </p:cNvPr>
            <p:cNvSpPr/>
            <p:nvPr/>
          </p:nvSpPr>
          <p:spPr>
            <a:xfrm>
              <a:off x="5506138" y="5121806"/>
              <a:ext cx="95083" cy="95325"/>
            </a:xfrm>
            <a:prstGeom prst="ellipse">
              <a:avLst/>
            </a:prstGeom>
            <a:noFill/>
            <a:ln w="44450">
              <a:solidFill>
                <a:srgbClr val="D45B7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EBA55FC-8A69-26FA-A5F7-AEAF7991244F}"/>
              </a:ext>
            </a:extLst>
          </p:cNvPr>
          <p:cNvSpPr txBox="1"/>
          <p:nvPr/>
        </p:nvSpPr>
        <p:spPr>
          <a:xfrm>
            <a:off x="3279036" y="2736292"/>
            <a:ext cx="777763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13</a:t>
            </a:r>
            <a:endParaRPr lang="en-FI" sz="40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2172082-6176-1205-A4E4-1357D38D5C20}"/>
              </a:ext>
            </a:extLst>
          </p:cNvPr>
          <p:cNvSpPr txBox="1"/>
          <p:nvPr/>
        </p:nvSpPr>
        <p:spPr>
          <a:xfrm>
            <a:off x="1660974" y="2900690"/>
            <a:ext cx="16856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Urheilun</a:t>
            </a:r>
          </a:p>
          <a:p>
            <a:pPr algn="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toimintaympäristöt</a:t>
            </a:r>
            <a:r>
              <a:rPr lang="fi-FI" sz="1400" dirty="0">
                <a:solidFill>
                  <a:srgbClr val="E38D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FI" sz="14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A9F23B7-C2A7-95DD-DB11-60B27795BFC3}"/>
              </a:ext>
            </a:extLst>
          </p:cNvPr>
          <p:cNvSpPr txBox="1"/>
          <p:nvPr/>
        </p:nvSpPr>
        <p:spPr>
          <a:xfrm>
            <a:off x="3429787" y="3551882"/>
            <a:ext cx="777763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15</a:t>
            </a:r>
            <a:endParaRPr lang="en-FI" sz="40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F587F9F-4B47-65D5-CCC8-3F9F43A9E85B}"/>
              </a:ext>
            </a:extLst>
          </p:cNvPr>
          <p:cNvSpPr txBox="1"/>
          <p:nvPr/>
        </p:nvSpPr>
        <p:spPr>
          <a:xfrm>
            <a:off x="1388853" y="3812750"/>
            <a:ext cx="198867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fi-FI" sz="1400" dirty="0">
                <a:solidFill>
                  <a:schemeClr val="bg1"/>
                </a:solidFill>
                <a:latin typeface="Arial"/>
                <a:cs typeface="Arial"/>
              </a:rPr>
              <a:t>Tutkimusorganisaatiot</a:t>
            </a:r>
            <a:endParaRPr lang="fi-FI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DB35B28-F958-8571-0CF8-3785B2F17129}"/>
              </a:ext>
            </a:extLst>
          </p:cNvPr>
          <p:cNvCxnSpPr>
            <a:cxnSpLocks/>
          </p:cNvCxnSpPr>
          <p:nvPr/>
        </p:nvCxnSpPr>
        <p:spPr>
          <a:xfrm>
            <a:off x="1675686" y="3600154"/>
            <a:ext cx="2191672" cy="0"/>
          </a:xfrm>
          <a:prstGeom prst="line">
            <a:avLst/>
          </a:prstGeom>
          <a:ln w="9525" cap="flat" cmpd="sng" algn="ctr">
            <a:solidFill>
              <a:srgbClr val="BBC3D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392762A0-1BD1-B2B1-4B1B-D174C79429CF}"/>
              </a:ext>
            </a:extLst>
          </p:cNvPr>
          <p:cNvCxnSpPr>
            <a:cxnSpLocks/>
          </p:cNvCxnSpPr>
          <p:nvPr/>
        </p:nvCxnSpPr>
        <p:spPr>
          <a:xfrm>
            <a:off x="1753282" y="4376009"/>
            <a:ext cx="2191672" cy="0"/>
          </a:xfrm>
          <a:prstGeom prst="line">
            <a:avLst/>
          </a:prstGeom>
          <a:ln w="9525" cap="flat" cmpd="sng" algn="ctr">
            <a:solidFill>
              <a:srgbClr val="BBC3D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D4FE28F1-E04E-12FF-B023-192671489674}"/>
              </a:ext>
            </a:extLst>
          </p:cNvPr>
          <p:cNvSpPr txBox="1"/>
          <p:nvPr/>
        </p:nvSpPr>
        <p:spPr>
          <a:xfrm>
            <a:off x="3445977" y="4330429"/>
            <a:ext cx="777763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4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6</a:t>
            </a:r>
            <a:endParaRPr lang="en-FI" sz="40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A44D13A-AE5A-9DE7-6626-864C0D68D492}"/>
              </a:ext>
            </a:extLst>
          </p:cNvPr>
          <p:cNvSpPr txBox="1"/>
          <p:nvPr/>
        </p:nvSpPr>
        <p:spPr>
          <a:xfrm>
            <a:off x="1096058" y="4583265"/>
            <a:ext cx="23156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Muut toimijat verkostossa</a:t>
            </a:r>
          </a:p>
          <a:p>
            <a:pPr algn="r"/>
            <a:endParaRPr lang="en-FI" sz="1400" dirty="0"/>
          </a:p>
        </p:txBody>
      </p:sp>
      <p:sp>
        <p:nvSpPr>
          <p:cNvPr id="7" name="Oval 47">
            <a:extLst>
              <a:ext uri="{FF2B5EF4-FFF2-40B4-BE49-F238E27FC236}">
                <a16:creationId xmlns:a16="http://schemas.microsoft.com/office/drawing/2014/main" id="{D110AD70-6754-2D5A-75CD-4FDD66CEFD70}"/>
              </a:ext>
            </a:extLst>
          </p:cNvPr>
          <p:cNvSpPr/>
          <p:nvPr/>
        </p:nvSpPr>
        <p:spPr>
          <a:xfrm>
            <a:off x="5997178" y="3009977"/>
            <a:ext cx="90537" cy="90767"/>
          </a:xfrm>
          <a:prstGeom prst="ellipse">
            <a:avLst/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Oval 50">
            <a:extLst>
              <a:ext uri="{FF2B5EF4-FFF2-40B4-BE49-F238E27FC236}">
                <a16:creationId xmlns:a16="http://schemas.microsoft.com/office/drawing/2014/main" id="{FF4C3D3C-EE5C-1EE2-970C-2D857FE217B0}"/>
              </a:ext>
            </a:extLst>
          </p:cNvPr>
          <p:cNvSpPr/>
          <p:nvPr/>
        </p:nvSpPr>
        <p:spPr>
          <a:xfrm>
            <a:off x="5971295" y="5479633"/>
            <a:ext cx="90537" cy="90767"/>
          </a:xfrm>
          <a:prstGeom prst="ellipse">
            <a:avLst/>
          </a:prstGeom>
          <a:noFill/>
          <a:ln w="444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FF66FF"/>
              </a:solidFill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F77C8C8E-38C7-4565-CC54-9DBD0A6261B7}"/>
              </a:ext>
            </a:extLst>
          </p:cNvPr>
          <p:cNvSpPr txBox="1"/>
          <p:nvPr/>
        </p:nvSpPr>
        <p:spPr>
          <a:xfrm>
            <a:off x="7288178" y="1200091"/>
            <a:ext cx="5369984" cy="71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GB" sz="16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HAASTATTELUN KAKSI PÄÄKYSYMYSTÄ:</a:t>
            </a:r>
            <a:endParaRPr lang="en-FI" sz="16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487D9ACD-E9E5-FBFA-6AF8-46026E7273E3}"/>
              </a:ext>
            </a:extLst>
          </p:cNvPr>
          <p:cNvSpPr txBox="1"/>
          <p:nvPr/>
        </p:nvSpPr>
        <p:spPr>
          <a:xfrm>
            <a:off x="7102860" y="2109456"/>
            <a:ext cx="4615425" cy="49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GB" sz="12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KYSYMYS 1: URHEILUN TKI-VERKOSTOTYÖN TAVOITTEET</a:t>
            </a:r>
            <a:endParaRPr lang="en-FI" sz="12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28451DB-20AB-1071-C3BB-28775EE10CBC}"/>
              </a:ext>
            </a:extLst>
          </p:cNvPr>
          <p:cNvSpPr txBox="1">
            <a:spLocks/>
          </p:cNvSpPr>
          <p:nvPr/>
        </p:nvSpPr>
        <p:spPr>
          <a:xfrm>
            <a:off x="6758804" y="2600873"/>
            <a:ext cx="5463333" cy="6310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MIKSI SUOMALAISESSA URHEILUSSA TARVITAAN TKI-VERKOSTO?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MITEN VERKOSTON YHTEISET TAVOITTEET SAAVUTETAAN?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3A036302-B034-7CC3-8B36-8998AB9CA9DC}"/>
              </a:ext>
            </a:extLst>
          </p:cNvPr>
          <p:cNvSpPr txBox="1"/>
          <p:nvPr/>
        </p:nvSpPr>
        <p:spPr>
          <a:xfrm>
            <a:off x="7102860" y="3097660"/>
            <a:ext cx="6330778" cy="491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GB" sz="12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KYSYMYS 2: URHEILUN TKI-TOIMINNAN KARTOITTAMINEN SUOMESSA</a:t>
            </a:r>
            <a:endParaRPr lang="en-FI" sz="12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F2D5094-C0F9-9FFD-CB8C-2CC38D5DC872}"/>
              </a:ext>
            </a:extLst>
          </p:cNvPr>
          <p:cNvSpPr txBox="1">
            <a:spLocks/>
          </p:cNvSpPr>
          <p:nvPr/>
        </p:nvSpPr>
        <p:spPr>
          <a:xfrm>
            <a:off x="6758804" y="3693709"/>
            <a:ext cx="5047356" cy="72162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solidFill>
                  <a:schemeClr val="bg1"/>
                </a:solidFill>
                <a:latin typeface="Arial"/>
                <a:cs typeface="Arial"/>
              </a:rPr>
              <a:t>TKI-TOIMINNAN PAINOPISTEIDEN &amp; OSAAMISEN TUNNISTAMINEN </a:t>
            </a:r>
          </a:p>
          <a:p>
            <a:pPr lvl="1">
              <a:lnSpc>
                <a:spcPct val="150000"/>
              </a:lnSpc>
            </a:pPr>
            <a:endParaRPr lang="fi-FI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50">
            <a:extLst>
              <a:ext uri="{FF2B5EF4-FFF2-40B4-BE49-F238E27FC236}">
                <a16:creationId xmlns:a16="http://schemas.microsoft.com/office/drawing/2014/main" id="{965D3DED-CCCD-DC1F-EE98-0A76595D2EDA}"/>
              </a:ext>
            </a:extLst>
          </p:cNvPr>
          <p:cNvSpPr/>
          <p:nvPr/>
        </p:nvSpPr>
        <p:spPr>
          <a:xfrm>
            <a:off x="5964027" y="5456813"/>
            <a:ext cx="90537" cy="90767"/>
          </a:xfrm>
          <a:prstGeom prst="ellipse">
            <a:avLst/>
          </a:prstGeom>
          <a:noFill/>
          <a:ln w="44450">
            <a:solidFill>
              <a:srgbClr val="FF6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9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124D63-53F5-1874-2854-ECBF717552D0}"/>
              </a:ext>
            </a:extLst>
          </p:cNvPr>
          <p:cNvGrpSpPr/>
          <p:nvPr/>
        </p:nvGrpSpPr>
        <p:grpSpPr>
          <a:xfrm>
            <a:off x="10378773" y="435162"/>
            <a:ext cx="1319726" cy="796940"/>
            <a:chOff x="2862166" y="1476375"/>
            <a:chExt cx="6466903" cy="3905154"/>
          </a:xfrm>
        </p:grpSpPr>
        <p:grpSp>
          <p:nvGrpSpPr>
            <p:cNvPr id="5" name="Graphic 4">
              <a:extLst>
                <a:ext uri="{FF2B5EF4-FFF2-40B4-BE49-F238E27FC236}">
                  <a16:creationId xmlns:a16="http://schemas.microsoft.com/office/drawing/2014/main" id="{E2AADCDC-9E3D-3E0C-4AF7-695717C5A870}"/>
                </a:ext>
              </a:extLst>
            </p:cNvPr>
            <p:cNvGrpSpPr/>
            <p:nvPr/>
          </p:nvGrpSpPr>
          <p:grpSpPr>
            <a:xfrm>
              <a:off x="5549454" y="2408110"/>
              <a:ext cx="3779615" cy="732567"/>
              <a:chOff x="5549454" y="2408110"/>
              <a:chExt cx="3779615" cy="732567"/>
            </a:xfrm>
            <a:solidFill>
              <a:srgbClr val="FFFFFF"/>
            </a:solidFill>
          </p:grpSpPr>
          <p:grpSp>
            <p:nvGrpSpPr>
              <p:cNvPr id="7" name="Graphic 4">
                <a:extLst>
                  <a:ext uri="{FF2B5EF4-FFF2-40B4-BE49-F238E27FC236}">
                    <a16:creationId xmlns:a16="http://schemas.microsoft.com/office/drawing/2014/main" id="{7487FD5E-F57D-908C-0280-A027D859CF8E}"/>
                  </a:ext>
                </a:extLst>
              </p:cNvPr>
              <p:cNvGrpSpPr/>
              <p:nvPr/>
            </p:nvGrpSpPr>
            <p:grpSpPr>
              <a:xfrm>
                <a:off x="5549500" y="2408110"/>
                <a:ext cx="3757281" cy="218408"/>
                <a:chOff x="5549500" y="2408110"/>
                <a:chExt cx="3757281" cy="218408"/>
              </a:xfrm>
              <a:solidFill>
                <a:srgbClr val="FFFFFF"/>
              </a:solidFill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E516B57-EAA3-3AA4-A4B3-3DCF57CF4C6C}"/>
                    </a:ext>
                  </a:extLst>
                </p:cNvPr>
                <p:cNvSpPr/>
                <p:nvPr/>
              </p:nvSpPr>
              <p:spPr>
                <a:xfrm>
                  <a:off x="5549500" y="2408110"/>
                  <a:ext cx="133018" cy="218408"/>
                </a:xfrm>
                <a:custGeom>
                  <a:avLst/>
                  <a:gdLst>
                    <a:gd name="connsiteX0" fmla="*/ 1573 w 133018"/>
                    <a:gd name="connsiteY0" fmla="*/ 183547 h 218408"/>
                    <a:gd name="connsiteX1" fmla="*/ 6145 w 133018"/>
                    <a:gd name="connsiteY1" fmla="*/ 177737 h 218408"/>
                    <a:gd name="connsiteX2" fmla="*/ 16718 w 133018"/>
                    <a:gd name="connsiteY2" fmla="*/ 174974 h 218408"/>
                    <a:gd name="connsiteX3" fmla="*/ 67963 w 133018"/>
                    <a:gd name="connsiteY3" fmla="*/ 198025 h 218408"/>
                    <a:gd name="connsiteX4" fmla="*/ 108634 w 133018"/>
                    <a:gd name="connsiteY4" fmla="*/ 164687 h 218408"/>
                    <a:gd name="connsiteX5" fmla="*/ 55580 w 133018"/>
                    <a:gd name="connsiteY5" fmla="*/ 116777 h 218408"/>
                    <a:gd name="connsiteX6" fmla="*/ 2240 w 133018"/>
                    <a:gd name="connsiteY6" fmla="*/ 54007 h 218408"/>
                    <a:gd name="connsiteX7" fmla="*/ 66820 w 133018"/>
                    <a:gd name="connsiteY7" fmla="*/ 0 h 218408"/>
                    <a:gd name="connsiteX8" fmla="*/ 118636 w 133018"/>
                    <a:gd name="connsiteY8" fmla="*/ 15431 h 218408"/>
                    <a:gd name="connsiteX9" fmla="*/ 120445 w 133018"/>
                    <a:gd name="connsiteY9" fmla="*/ 25717 h 218408"/>
                    <a:gd name="connsiteX10" fmla="*/ 116826 w 133018"/>
                    <a:gd name="connsiteY10" fmla="*/ 31528 h 218408"/>
                    <a:gd name="connsiteX11" fmla="*/ 106253 w 133018"/>
                    <a:gd name="connsiteY11" fmla="*/ 34290 h 218408"/>
                    <a:gd name="connsiteX12" fmla="*/ 66534 w 133018"/>
                    <a:gd name="connsiteY12" fmla="*/ 20383 h 218408"/>
                    <a:gd name="connsiteX13" fmla="*/ 24719 w 133018"/>
                    <a:gd name="connsiteY13" fmla="*/ 53721 h 218408"/>
                    <a:gd name="connsiteX14" fmla="*/ 65677 w 133018"/>
                    <a:gd name="connsiteY14" fmla="*/ 96488 h 218408"/>
                    <a:gd name="connsiteX15" fmla="*/ 133018 w 133018"/>
                    <a:gd name="connsiteY15" fmla="*/ 163830 h 218408"/>
                    <a:gd name="connsiteX16" fmla="*/ 67486 w 133018"/>
                    <a:gd name="connsiteY16" fmla="*/ 218408 h 218408"/>
                    <a:gd name="connsiteX17" fmla="*/ 3478 w 133018"/>
                    <a:gd name="connsiteY17" fmla="*/ 193834 h 218408"/>
                    <a:gd name="connsiteX18" fmla="*/ 1669 w 133018"/>
                    <a:gd name="connsiteY18" fmla="*/ 183547 h 21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18" h="218408">
                      <a:moveTo>
                        <a:pt x="1573" y="183547"/>
                      </a:moveTo>
                      <a:cubicBezTo>
                        <a:pt x="3098" y="181737"/>
                        <a:pt x="4621" y="179642"/>
                        <a:pt x="6145" y="177737"/>
                      </a:cubicBezTo>
                      <a:cubicBezTo>
                        <a:pt x="9193" y="173831"/>
                        <a:pt x="12527" y="171355"/>
                        <a:pt x="16718" y="174974"/>
                      </a:cubicBezTo>
                      <a:cubicBezTo>
                        <a:pt x="18814" y="176784"/>
                        <a:pt x="41007" y="198025"/>
                        <a:pt x="67963" y="198025"/>
                      </a:cubicBezTo>
                      <a:cubicBezTo>
                        <a:pt x="92537" y="198025"/>
                        <a:pt x="108634" y="182594"/>
                        <a:pt x="108634" y="164687"/>
                      </a:cubicBezTo>
                      <a:cubicBezTo>
                        <a:pt x="108634" y="143732"/>
                        <a:pt x="90442" y="131350"/>
                        <a:pt x="55580" y="116777"/>
                      </a:cubicBezTo>
                      <a:cubicBezTo>
                        <a:pt x="22243" y="102203"/>
                        <a:pt x="2240" y="88583"/>
                        <a:pt x="2240" y="54007"/>
                      </a:cubicBezTo>
                      <a:cubicBezTo>
                        <a:pt x="2240" y="33433"/>
                        <a:pt x="18623" y="0"/>
                        <a:pt x="66820" y="0"/>
                      </a:cubicBezTo>
                      <a:cubicBezTo>
                        <a:pt x="96538" y="0"/>
                        <a:pt x="118636" y="15431"/>
                        <a:pt x="118636" y="15431"/>
                      </a:cubicBezTo>
                      <a:cubicBezTo>
                        <a:pt x="120445" y="16383"/>
                        <a:pt x="124065" y="20002"/>
                        <a:pt x="120445" y="25717"/>
                      </a:cubicBezTo>
                      <a:cubicBezTo>
                        <a:pt x="119207" y="27527"/>
                        <a:pt x="117969" y="29623"/>
                        <a:pt x="116826" y="31528"/>
                      </a:cubicBezTo>
                      <a:cubicBezTo>
                        <a:pt x="114064" y="35814"/>
                        <a:pt x="111111" y="36957"/>
                        <a:pt x="106253" y="34290"/>
                      </a:cubicBezTo>
                      <a:cubicBezTo>
                        <a:pt x="104158" y="33052"/>
                        <a:pt x="85012" y="20383"/>
                        <a:pt x="66534" y="20383"/>
                      </a:cubicBezTo>
                      <a:cubicBezTo>
                        <a:pt x="34435" y="20383"/>
                        <a:pt x="24719" y="40958"/>
                        <a:pt x="24719" y="53721"/>
                      </a:cubicBezTo>
                      <a:cubicBezTo>
                        <a:pt x="24719" y="74009"/>
                        <a:pt x="40150" y="85820"/>
                        <a:pt x="65677" y="96488"/>
                      </a:cubicBezTo>
                      <a:cubicBezTo>
                        <a:pt x="106634" y="113157"/>
                        <a:pt x="133018" y="128588"/>
                        <a:pt x="133018" y="163830"/>
                      </a:cubicBezTo>
                      <a:cubicBezTo>
                        <a:pt x="133018" y="195358"/>
                        <a:pt x="103015" y="218408"/>
                        <a:pt x="67486" y="218408"/>
                      </a:cubicBezTo>
                      <a:cubicBezTo>
                        <a:pt x="31958" y="218408"/>
                        <a:pt x="7479" y="197453"/>
                        <a:pt x="3478" y="193834"/>
                      </a:cubicBezTo>
                      <a:cubicBezTo>
                        <a:pt x="1097" y="191738"/>
                        <a:pt x="-1951" y="189262"/>
                        <a:pt x="1669" y="1835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F47EEF01-EB75-AB47-57A2-FBEB878D8D06}"/>
                    </a:ext>
                  </a:extLst>
                </p:cNvPr>
                <p:cNvSpPr/>
                <p:nvPr/>
              </p:nvSpPr>
              <p:spPr>
                <a:xfrm>
                  <a:off x="5729763" y="2411063"/>
                  <a:ext cx="160782" cy="215360"/>
                </a:xfrm>
                <a:custGeom>
                  <a:avLst/>
                  <a:gdLst>
                    <a:gd name="connsiteX0" fmla="*/ 0 w 160782"/>
                    <a:gd name="connsiteY0" fmla="*/ 5906 h 215360"/>
                    <a:gd name="connsiteX1" fmla="*/ 5810 w 160782"/>
                    <a:gd name="connsiteY1" fmla="*/ 95 h 215360"/>
                    <a:gd name="connsiteX2" fmla="*/ 17336 w 160782"/>
                    <a:gd name="connsiteY2" fmla="*/ 95 h 215360"/>
                    <a:gd name="connsiteX3" fmla="*/ 23146 w 160782"/>
                    <a:gd name="connsiteY3" fmla="*/ 5906 h 215360"/>
                    <a:gd name="connsiteX4" fmla="*/ 23146 w 160782"/>
                    <a:gd name="connsiteY4" fmla="*/ 132302 h 215360"/>
                    <a:gd name="connsiteX5" fmla="*/ 80105 w 160782"/>
                    <a:gd name="connsiteY5" fmla="*/ 193834 h 215360"/>
                    <a:gd name="connsiteX6" fmla="*/ 137732 w 160782"/>
                    <a:gd name="connsiteY6" fmla="*/ 132874 h 215360"/>
                    <a:gd name="connsiteX7" fmla="*/ 137732 w 160782"/>
                    <a:gd name="connsiteY7" fmla="*/ 5810 h 215360"/>
                    <a:gd name="connsiteX8" fmla="*/ 143542 w 160782"/>
                    <a:gd name="connsiteY8" fmla="*/ 0 h 215360"/>
                    <a:gd name="connsiteX9" fmla="*/ 155067 w 160782"/>
                    <a:gd name="connsiteY9" fmla="*/ 0 h 215360"/>
                    <a:gd name="connsiteX10" fmla="*/ 160782 w 160782"/>
                    <a:gd name="connsiteY10" fmla="*/ 5810 h 215360"/>
                    <a:gd name="connsiteX11" fmla="*/ 160782 w 160782"/>
                    <a:gd name="connsiteY11" fmla="*/ 134112 h 215360"/>
                    <a:gd name="connsiteX12" fmla="*/ 80105 w 160782"/>
                    <a:gd name="connsiteY12" fmla="*/ 215360 h 215360"/>
                    <a:gd name="connsiteX13" fmla="*/ 0 w 160782"/>
                    <a:gd name="connsiteY13" fmla="*/ 134112 h 215360"/>
                    <a:gd name="connsiteX14" fmla="*/ 0 w 160782"/>
                    <a:gd name="connsiteY14" fmla="*/ 5810 h 21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0782" h="215360">
                      <a:moveTo>
                        <a:pt x="0" y="5906"/>
                      </a:moveTo>
                      <a:cubicBezTo>
                        <a:pt x="0" y="2858"/>
                        <a:pt x="2762" y="95"/>
                        <a:pt x="5810" y="95"/>
                      </a:cubicBezTo>
                      <a:lnTo>
                        <a:pt x="17336" y="95"/>
                      </a:lnTo>
                      <a:cubicBezTo>
                        <a:pt x="20669" y="95"/>
                        <a:pt x="23146" y="2858"/>
                        <a:pt x="23146" y="5906"/>
                      </a:cubicBezTo>
                      <a:lnTo>
                        <a:pt x="23146" y="132302"/>
                      </a:lnTo>
                      <a:cubicBezTo>
                        <a:pt x="23146" y="166878"/>
                        <a:pt x="44672" y="193834"/>
                        <a:pt x="80105" y="193834"/>
                      </a:cubicBezTo>
                      <a:cubicBezTo>
                        <a:pt x="115538" y="193834"/>
                        <a:pt x="137732" y="167450"/>
                        <a:pt x="137732" y="132874"/>
                      </a:cubicBezTo>
                      <a:lnTo>
                        <a:pt x="137732" y="5810"/>
                      </a:lnTo>
                      <a:cubicBezTo>
                        <a:pt x="137732" y="2762"/>
                        <a:pt x="140113" y="0"/>
                        <a:pt x="143542" y="0"/>
                      </a:cubicBezTo>
                      <a:lnTo>
                        <a:pt x="155067" y="0"/>
                      </a:lnTo>
                      <a:cubicBezTo>
                        <a:pt x="158115" y="0"/>
                        <a:pt x="160782" y="2762"/>
                        <a:pt x="160782" y="5810"/>
                      </a:cubicBezTo>
                      <a:lnTo>
                        <a:pt x="160782" y="134112"/>
                      </a:lnTo>
                      <a:cubicBezTo>
                        <a:pt x="160782" y="180213"/>
                        <a:pt x="128016" y="215360"/>
                        <a:pt x="80105" y="215360"/>
                      </a:cubicBezTo>
                      <a:cubicBezTo>
                        <a:pt x="32195" y="215360"/>
                        <a:pt x="0" y="180213"/>
                        <a:pt x="0" y="13411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46C98F5-33E3-6520-E1B2-A3466F83EE82}"/>
                    </a:ext>
                  </a:extLst>
                </p:cNvPr>
                <p:cNvSpPr/>
                <p:nvPr/>
              </p:nvSpPr>
              <p:spPr>
                <a:xfrm>
                  <a:off x="5940170" y="2408205"/>
                  <a:ext cx="218027" cy="218312"/>
                </a:xfrm>
                <a:custGeom>
                  <a:avLst/>
                  <a:gdLst>
                    <a:gd name="connsiteX0" fmla="*/ 108871 w 218027"/>
                    <a:gd name="connsiteY0" fmla="*/ 0 h 218312"/>
                    <a:gd name="connsiteX1" fmla="*/ 218027 w 218027"/>
                    <a:gd name="connsiteY1" fmla="*/ 109442 h 218312"/>
                    <a:gd name="connsiteX2" fmla="*/ 108871 w 218027"/>
                    <a:gd name="connsiteY2" fmla="*/ 218313 h 218312"/>
                    <a:gd name="connsiteX3" fmla="*/ 0 w 218027"/>
                    <a:gd name="connsiteY3" fmla="*/ 109442 h 218312"/>
                    <a:gd name="connsiteX4" fmla="*/ 108871 w 218027"/>
                    <a:gd name="connsiteY4" fmla="*/ 0 h 218312"/>
                    <a:gd name="connsiteX5" fmla="*/ 108871 w 218027"/>
                    <a:gd name="connsiteY5" fmla="*/ 197072 h 218312"/>
                    <a:gd name="connsiteX6" fmla="*/ 196786 w 218027"/>
                    <a:gd name="connsiteY6" fmla="*/ 109442 h 218312"/>
                    <a:gd name="connsiteX7" fmla="*/ 108871 w 218027"/>
                    <a:gd name="connsiteY7" fmla="*/ 21241 h 218312"/>
                    <a:gd name="connsiteX8" fmla="*/ 21241 w 218027"/>
                    <a:gd name="connsiteY8" fmla="*/ 109442 h 218312"/>
                    <a:gd name="connsiteX9" fmla="*/ 108871 w 218027"/>
                    <a:gd name="connsiteY9" fmla="*/ 197072 h 21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8027" h="218312">
                      <a:moveTo>
                        <a:pt x="108871" y="0"/>
                      </a:moveTo>
                      <a:cubicBezTo>
                        <a:pt x="169545" y="0"/>
                        <a:pt x="218027" y="48863"/>
                        <a:pt x="218027" y="109442"/>
                      </a:cubicBezTo>
                      <a:cubicBezTo>
                        <a:pt x="218027" y="170021"/>
                        <a:pt x="169545" y="218313"/>
                        <a:pt x="108871" y="218313"/>
                      </a:cubicBezTo>
                      <a:cubicBezTo>
                        <a:pt x="48196" y="218313"/>
                        <a:pt x="0" y="170117"/>
                        <a:pt x="0" y="109442"/>
                      </a:cubicBezTo>
                      <a:cubicBezTo>
                        <a:pt x="0" y="48768"/>
                        <a:pt x="48196" y="0"/>
                        <a:pt x="108871" y="0"/>
                      </a:cubicBezTo>
                      <a:close/>
                      <a:moveTo>
                        <a:pt x="108871" y="197072"/>
                      </a:moveTo>
                      <a:cubicBezTo>
                        <a:pt x="157067" y="197072"/>
                        <a:pt x="196786" y="157639"/>
                        <a:pt x="196786" y="109442"/>
                      </a:cubicBezTo>
                      <a:cubicBezTo>
                        <a:pt x="196786" y="61246"/>
                        <a:pt x="157067" y="21241"/>
                        <a:pt x="108871" y="21241"/>
                      </a:cubicBezTo>
                      <a:cubicBezTo>
                        <a:pt x="60674" y="21241"/>
                        <a:pt x="21241" y="61246"/>
                        <a:pt x="21241" y="109442"/>
                      </a:cubicBezTo>
                      <a:cubicBezTo>
                        <a:pt x="21241" y="157639"/>
                        <a:pt x="60674" y="197072"/>
                        <a:pt x="108871" y="19707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48B8AC8E-4617-5BDC-ACFC-C90481D0363C}"/>
                    </a:ext>
                  </a:extLst>
                </p:cNvPr>
                <p:cNvSpPr/>
                <p:nvPr/>
              </p:nvSpPr>
              <p:spPr>
                <a:xfrm>
                  <a:off x="6195384" y="2408110"/>
                  <a:ext cx="230133" cy="218312"/>
                </a:xfrm>
                <a:custGeom>
                  <a:avLst/>
                  <a:gdLst>
                    <a:gd name="connsiteX0" fmla="*/ 39204 w 230133"/>
                    <a:gd name="connsiteY0" fmla="*/ 4286 h 218312"/>
                    <a:gd name="connsiteX1" fmla="*/ 44633 w 230133"/>
                    <a:gd name="connsiteY1" fmla="*/ 0 h 218312"/>
                    <a:gd name="connsiteX2" fmla="*/ 49491 w 230133"/>
                    <a:gd name="connsiteY2" fmla="*/ 0 h 218312"/>
                    <a:gd name="connsiteX3" fmla="*/ 54634 w 230133"/>
                    <a:gd name="connsiteY3" fmla="*/ 3334 h 218312"/>
                    <a:gd name="connsiteX4" fmla="*/ 114642 w 230133"/>
                    <a:gd name="connsiteY4" fmla="*/ 170402 h 218312"/>
                    <a:gd name="connsiteX5" fmla="*/ 116166 w 230133"/>
                    <a:gd name="connsiteY5" fmla="*/ 170402 h 218312"/>
                    <a:gd name="connsiteX6" fmla="*/ 175316 w 230133"/>
                    <a:gd name="connsiteY6" fmla="*/ 3334 h 218312"/>
                    <a:gd name="connsiteX7" fmla="*/ 180459 w 230133"/>
                    <a:gd name="connsiteY7" fmla="*/ 0 h 218312"/>
                    <a:gd name="connsiteX8" fmla="*/ 185317 w 230133"/>
                    <a:gd name="connsiteY8" fmla="*/ 0 h 218312"/>
                    <a:gd name="connsiteX9" fmla="*/ 190746 w 230133"/>
                    <a:gd name="connsiteY9" fmla="*/ 4286 h 218312"/>
                    <a:gd name="connsiteX10" fmla="*/ 229894 w 230133"/>
                    <a:gd name="connsiteY10" fmla="*/ 208026 h 218312"/>
                    <a:gd name="connsiteX11" fmla="*/ 224465 w 230133"/>
                    <a:gd name="connsiteY11" fmla="*/ 215265 h 218312"/>
                    <a:gd name="connsiteX12" fmla="*/ 212368 w 230133"/>
                    <a:gd name="connsiteY12" fmla="*/ 215265 h 218312"/>
                    <a:gd name="connsiteX13" fmla="*/ 206939 w 230133"/>
                    <a:gd name="connsiteY13" fmla="*/ 210979 h 218312"/>
                    <a:gd name="connsiteX14" fmla="*/ 179983 w 230133"/>
                    <a:gd name="connsiteY14" fmla="*/ 54864 h 218312"/>
                    <a:gd name="connsiteX15" fmla="*/ 178745 w 230133"/>
                    <a:gd name="connsiteY15" fmla="*/ 54864 h 218312"/>
                    <a:gd name="connsiteX16" fmla="*/ 122928 w 230133"/>
                    <a:gd name="connsiteY16" fmla="*/ 214979 h 218312"/>
                    <a:gd name="connsiteX17" fmla="*/ 117785 w 230133"/>
                    <a:gd name="connsiteY17" fmla="*/ 218313 h 218312"/>
                    <a:gd name="connsiteX18" fmla="*/ 112356 w 230133"/>
                    <a:gd name="connsiteY18" fmla="*/ 218313 h 218312"/>
                    <a:gd name="connsiteX19" fmla="*/ 107212 w 230133"/>
                    <a:gd name="connsiteY19" fmla="*/ 214979 h 218312"/>
                    <a:gd name="connsiteX20" fmla="*/ 50824 w 230133"/>
                    <a:gd name="connsiteY20" fmla="*/ 54864 h 218312"/>
                    <a:gd name="connsiteX21" fmla="*/ 49586 w 230133"/>
                    <a:gd name="connsiteY21" fmla="*/ 54864 h 218312"/>
                    <a:gd name="connsiteX22" fmla="*/ 23202 w 230133"/>
                    <a:gd name="connsiteY22" fmla="*/ 210979 h 218312"/>
                    <a:gd name="connsiteX23" fmla="*/ 17772 w 230133"/>
                    <a:gd name="connsiteY23" fmla="*/ 215265 h 218312"/>
                    <a:gd name="connsiteX24" fmla="*/ 5676 w 230133"/>
                    <a:gd name="connsiteY24" fmla="*/ 215265 h 218312"/>
                    <a:gd name="connsiteX25" fmla="*/ 246 w 230133"/>
                    <a:gd name="connsiteY25" fmla="*/ 208026 h 218312"/>
                    <a:gd name="connsiteX26" fmla="*/ 39394 w 230133"/>
                    <a:gd name="connsiteY26" fmla="*/ 4286 h 218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30133" h="218312">
                      <a:moveTo>
                        <a:pt x="39204" y="4286"/>
                      </a:moveTo>
                      <a:cubicBezTo>
                        <a:pt x="39775" y="1905"/>
                        <a:pt x="42252" y="0"/>
                        <a:pt x="44633" y="0"/>
                      </a:cubicBezTo>
                      <a:lnTo>
                        <a:pt x="49491" y="0"/>
                      </a:lnTo>
                      <a:cubicBezTo>
                        <a:pt x="51586" y="0"/>
                        <a:pt x="54063" y="1524"/>
                        <a:pt x="54634" y="3334"/>
                      </a:cubicBezTo>
                      <a:lnTo>
                        <a:pt x="114642" y="170402"/>
                      </a:lnTo>
                      <a:lnTo>
                        <a:pt x="116166" y="170402"/>
                      </a:lnTo>
                      <a:lnTo>
                        <a:pt x="175316" y="3334"/>
                      </a:lnTo>
                      <a:cubicBezTo>
                        <a:pt x="175887" y="1524"/>
                        <a:pt x="178364" y="0"/>
                        <a:pt x="180459" y="0"/>
                      </a:cubicBezTo>
                      <a:lnTo>
                        <a:pt x="185317" y="0"/>
                      </a:lnTo>
                      <a:cubicBezTo>
                        <a:pt x="187699" y="0"/>
                        <a:pt x="190175" y="1810"/>
                        <a:pt x="190746" y="4286"/>
                      </a:cubicBezTo>
                      <a:lnTo>
                        <a:pt x="229894" y="208026"/>
                      </a:lnTo>
                      <a:cubicBezTo>
                        <a:pt x="230847" y="212217"/>
                        <a:pt x="228942" y="215265"/>
                        <a:pt x="224465" y="215265"/>
                      </a:cubicBezTo>
                      <a:lnTo>
                        <a:pt x="212368" y="215265"/>
                      </a:lnTo>
                      <a:cubicBezTo>
                        <a:pt x="209987" y="215265"/>
                        <a:pt x="207510" y="213169"/>
                        <a:pt x="206939" y="210979"/>
                      </a:cubicBezTo>
                      <a:lnTo>
                        <a:pt x="179983" y="54864"/>
                      </a:lnTo>
                      <a:lnTo>
                        <a:pt x="178745" y="54864"/>
                      </a:lnTo>
                      <a:lnTo>
                        <a:pt x="122928" y="214979"/>
                      </a:lnTo>
                      <a:cubicBezTo>
                        <a:pt x="122357" y="216789"/>
                        <a:pt x="119595" y="218313"/>
                        <a:pt x="117785" y="218313"/>
                      </a:cubicBezTo>
                      <a:lnTo>
                        <a:pt x="112356" y="218313"/>
                      </a:lnTo>
                      <a:cubicBezTo>
                        <a:pt x="110546" y="218313"/>
                        <a:pt x="107784" y="216789"/>
                        <a:pt x="107212" y="214979"/>
                      </a:cubicBezTo>
                      <a:lnTo>
                        <a:pt x="50824" y="54864"/>
                      </a:lnTo>
                      <a:lnTo>
                        <a:pt x="49586" y="54864"/>
                      </a:lnTo>
                      <a:lnTo>
                        <a:pt x="23202" y="210979"/>
                      </a:lnTo>
                      <a:cubicBezTo>
                        <a:pt x="22916" y="213074"/>
                        <a:pt x="20154" y="215265"/>
                        <a:pt x="17772" y="215265"/>
                      </a:cubicBezTo>
                      <a:lnTo>
                        <a:pt x="5676" y="215265"/>
                      </a:lnTo>
                      <a:cubicBezTo>
                        <a:pt x="1104" y="215265"/>
                        <a:pt x="-706" y="212217"/>
                        <a:pt x="246" y="208026"/>
                      </a:cubicBezTo>
                      <a:lnTo>
                        <a:pt x="39394" y="4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7AD3535-F376-CC38-2EFF-961A2BEF5728}"/>
                    </a:ext>
                  </a:extLst>
                </p:cNvPr>
                <p:cNvSpPr/>
                <p:nvPr/>
              </p:nvSpPr>
              <p:spPr>
                <a:xfrm>
                  <a:off x="6448483" y="2408205"/>
                  <a:ext cx="198192" cy="215264"/>
                </a:xfrm>
                <a:custGeom>
                  <a:avLst/>
                  <a:gdLst>
                    <a:gd name="connsiteX0" fmla="*/ 513 w 198192"/>
                    <a:gd name="connsiteY0" fmla="*/ 207359 h 215264"/>
                    <a:gd name="connsiteX1" fmla="*/ 92715 w 198192"/>
                    <a:gd name="connsiteY1" fmla="*/ 3334 h 215264"/>
                    <a:gd name="connsiteX2" fmla="*/ 97858 w 198192"/>
                    <a:gd name="connsiteY2" fmla="*/ 0 h 215264"/>
                    <a:gd name="connsiteX3" fmla="*/ 100906 w 198192"/>
                    <a:gd name="connsiteY3" fmla="*/ 0 h 215264"/>
                    <a:gd name="connsiteX4" fmla="*/ 106050 w 198192"/>
                    <a:gd name="connsiteY4" fmla="*/ 3334 h 215264"/>
                    <a:gd name="connsiteX5" fmla="*/ 197585 w 198192"/>
                    <a:gd name="connsiteY5" fmla="*/ 207359 h 215264"/>
                    <a:gd name="connsiteX6" fmla="*/ 192441 w 198192"/>
                    <a:gd name="connsiteY6" fmla="*/ 215265 h 215264"/>
                    <a:gd name="connsiteX7" fmla="*/ 180345 w 198192"/>
                    <a:gd name="connsiteY7" fmla="*/ 215265 h 215264"/>
                    <a:gd name="connsiteX8" fmla="*/ 175201 w 198192"/>
                    <a:gd name="connsiteY8" fmla="*/ 211931 h 215264"/>
                    <a:gd name="connsiteX9" fmla="*/ 152722 w 198192"/>
                    <a:gd name="connsiteY9" fmla="*/ 161925 h 215264"/>
                    <a:gd name="connsiteX10" fmla="*/ 45090 w 198192"/>
                    <a:gd name="connsiteY10" fmla="*/ 161925 h 215264"/>
                    <a:gd name="connsiteX11" fmla="*/ 22992 w 198192"/>
                    <a:gd name="connsiteY11" fmla="*/ 211931 h 215264"/>
                    <a:gd name="connsiteX12" fmla="*/ 17848 w 198192"/>
                    <a:gd name="connsiteY12" fmla="*/ 215265 h 215264"/>
                    <a:gd name="connsiteX13" fmla="*/ 5751 w 198192"/>
                    <a:gd name="connsiteY13" fmla="*/ 215265 h 215264"/>
                    <a:gd name="connsiteX14" fmla="*/ 608 w 198192"/>
                    <a:gd name="connsiteY14" fmla="*/ 207359 h 215264"/>
                    <a:gd name="connsiteX15" fmla="*/ 144531 w 198192"/>
                    <a:gd name="connsiteY15" fmla="*/ 143065 h 215264"/>
                    <a:gd name="connsiteX16" fmla="*/ 100239 w 198192"/>
                    <a:gd name="connsiteY16" fmla="*/ 43625 h 215264"/>
                    <a:gd name="connsiteX17" fmla="*/ 97858 w 198192"/>
                    <a:gd name="connsiteY17" fmla="*/ 43625 h 215264"/>
                    <a:gd name="connsiteX18" fmla="*/ 53567 w 198192"/>
                    <a:gd name="connsiteY18" fmla="*/ 143065 h 215264"/>
                    <a:gd name="connsiteX19" fmla="*/ 144531 w 198192"/>
                    <a:gd name="connsiteY19" fmla="*/ 143065 h 21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8192" h="215264">
                      <a:moveTo>
                        <a:pt x="513" y="207359"/>
                      </a:moveTo>
                      <a:lnTo>
                        <a:pt x="92715" y="3334"/>
                      </a:lnTo>
                      <a:cubicBezTo>
                        <a:pt x="93667" y="1524"/>
                        <a:pt x="95096" y="0"/>
                        <a:pt x="97858" y="0"/>
                      </a:cubicBezTo>
                      <a:lnTo>
                        <a:pt x="100906" y="0"/>
                      </a:lnTo>
                      <a:cubicBezTo>
                        <a:pt x="103669" y="0"/>
                        <a:pt x="105192" y="1524"/>
                        <a:pt x="106050" y="3334"/>
                      </a:cubicBezTo>
                      <a:lnTo>
                        <a:pt x="197585" y="207359"/>
                      </a:lnTo>
                      <a:cubicBezTo>
                        <a:pt x="199395" y="211265"/>
                        <a:pt x="197013" y="215265"/>
                        <a:pt x="192441" y="215265"/>
                      </a:cubicBezTo>
                      <a:lnTo>
                        <a:pt x="180345" y="215265"/>
                      </a:lnTo>
                      <a:cubicBezTo>
                        <a:pt x="177582" y="215265"/>
                        <a:pt x="175773" y="213455"/>
                        <a:pt x="175201" y="211931"/>
                      </a:cubicBezTo>
                      <a:lnTo>
                        <a:pt x="152722" y="161925"/>
                      </a:lnTo>
                      <a:lnTo>
                        <a:pt x="45090" y="161925"/>
                      </a:lnTo>
                      <a:lnTo>
                        <a:pt x="22992" y="211931"/>
                      </a:lnTo>
                      <a:cubicBezTo>
                        <a:pt x="22420" y="213455"/>
                        <a:pt x="20611" y="215265"/>
                        <a:pt x="17848" y="215265"/>
                      </a:cubicBezTo>
                      <a:lnTo>
                        <a:pt x="5751" y="215265"/>
                      </a:lnTo>
                      <a:cubicBezTo>
                        <a:pt x="1179" y="215265"/>
                        <a:pt x="-1202" y="211360"/>
                        <a:pt x="608" y="207359"/>
                      </a:cubicBezTo>
                      <a:close/>
                      <a:moveTo>
                        <a:pt x="144531" y="143065"/>
                      </a:moveTo>
                      <a:cubicBezTo>
                        <a:pt x="129672" y="110014"/>
                        <a:pt x="115098" y="76676"/>
                        <a:pt x="100239" y="43625"/>
                      </a:cubicBezTo>
                      <a:lnTo>
                        <a:pt x="97858" y="43625"/>
                      </a:lnTo>
                      <a:lnTo>
                        <a:pt x="53567" y="143065"/>
                      </a:lnTo>
                      <a:lnTo>
                        <a:pt x="144531" y="1430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2834E680-8B37-97F1-7377-BAD6AE6B68B0}"/>
                    </a:ext>
                  </a:extLst>
                </p:cNvPr>
                <p:cNvSpPr/>
                <p:nvPr/>
              </p:nvSpPr>
              <p:spPr>
                <a:xfrm>
                  <a:off x="6685215" y="2411158"/>
                  <a:ext cx="116395" cy="212312"/>
                </a:xfrm>
                <a:custGeom>
                  <a:avLst/>
                  <a:gdLst>
                    <a:gd name="connsiteX0" fmla="*/ 0 w 116395"/>
                    <a:gd name="connsiteY0" fmla="*/ 5810 h 212312"/>
                    <a:gd name="connsiteX1" fmla="*/ 5810 w 116395"/>
                    <a:gd name="connsiteY1" fmla="*/ 0 h 212312"/>
                    <a:gd name="connsiteX2" fmla="*/ 17621 w 116395"/>
                    <a:gd name="connsiteY2" fmla="*/ 0 h 212312"/>
                    <a:gd name="connsiteX3" fmla="*/ 23336 w 116395"/>
                    <a:gd name="connsiteY3" fmla="*/ 5810 h 212312"/>
                    <a:gd name="connsiteX4" fmla="*/ 23336 w 116395"/>
                    <a:gd name="connsiteY4" fmla="*/ 192024 h 212312"/>
                    <a:gd name="connsiteX5" fmla="*/ 110681 w 116395"/>
                    <a:gd name="connsiteY5" fmla="*/ 192024 h 212312"/>
                    <a:gd name="connsiteX6" fmla="*/ 116396 w 116395"/>
                    <a:gd name="connsiteY6" fmla="*/ 197739 h 212312"/>
                    <a:gd name="connsiteX7" fmla="*/ 116396 w 116395"/>
                    <a:gd name="connsiteY7" fmla="*/ 206502 h 212312"/>
                    <a:gd name="connsiteX8" fmla="*/ 110681 w 116395"/>
                    <a:gd name="connsiteY8" fmla="*/ 212312 h 212312"/>
                    <a:gd name="connsiteX9" fmla="*/ 5810 w 116395"/>
                    <a:gd name="connsiteY9" fmla="*/ 212312 h 212312"/>
                    <a:gd name="connsiteX10" fmla="*/ 0 w 116395"/>
                    <a:gd name="connsiteY10" fmla="*/ 206502 h 212312"/>
                    <a:gd name="connsiteX11" fmla="*/ 0 w 116395"/>
                    <a:gd name="connsiteY11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6395" h="212312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0" y="0"/>
                      </a:cubicBezTo>
                      <a:lnTo>
                        <a:pt x="17621" y="0"/>
                      </a:lnTo>
                      <a:cubicBezTo>
                        <a:pt x="20669" y="0"/>
                        <a:pt x="23336" y="2762"/>
                        <a:pt x="23336" y="5810"/>
                      </a:cubicBezTo>
                      <a:lnTo>
                        <a:pt x="23336" y="192024"/>
                      </a:lnTo>
                      <a:lnTo>
                        <a:pt x="110681" y="192024"/>
                      </a:lnTo>
                      <a:cubicBezTo>
                        <a:pt x="114014" y="192024"/>
                        <a:pt x="116396" y="194786"/>
                        <a:pt x="116396" y="197739"/>
                      </a:cubicBezTo>
                      <a:lnTo>
                        <a:pt x="116396" y="206502"/>
                      </a:lnTo>
                      <a:cubicBezTo>
                        <a:pt x="116396" y="209550"/>
                        <a:pt x="114014" y="212312"/>
                        <a:pt x="110681" y="212312"/>
                      </a:cubicBezTo>
                      <a:lnTo>
                        <a:pt x="5810" y="212312"/>
                      </a:lnTo>
                      <a:cubicBezTo>
                        <a:pt x="2477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DACCFBA-1BF1-175D-8E9F-35136FA2E464}"/>
                    </a:ext>
                  </a:extLst>
                </p:cNvPr>
                <p:cNvSpPr/>
                <p:nvPr/>
              </p:nvSpPr>
              <p:spPr>
                <a:xfrm>
                  <a:off x="6819958" y="2408205"/>
                  <a:ext cx="198192" cy="215264"/>
                </a:xfrm>
                <a:custGeom>
                  <a:avLst/>
                  <a:gdLst>
                    <a:gd name="connsiteX0" fmla="*/ 513 w 198192"/>
                    <a:gd name="connsiteY0" fmla="*/ 207359 h 215264"/>
                    <a:gd name="connsiteX1" fmla="*/ 92715 w 198192"/>
                    <a:gd name="connsiteY1" fmla="*/ 3334 h 215264"/>
                    <a:gd name="connsiteX2" fmla="*/ 97858 w 198192"/>
                    <a:gd name="connsiteY2" fmla="*/ 0 h 215264"/>
                    <a:gd name="connsiteX3" fmla="*/ 100906 w 198192"/>
                    <a:gd name="connsiteY3" fmla="*/ 0 h 215264"/>
                    <a:gd name="connsiteX4" fmla="*/ 106050 w 198192"/>
                    <a:gd name="connsiteY4" fmla="*/ 3334 h 215264"/>
                    <a:gd name="connsiteX5" fmla="*/ 197585 w 198192"/>
                    <a:gd name="connsiteY5" fmla="*/ 207359 h 215264"/>
                    <a:gd name="connsiteX6" fmla="*/ 192441 w 198192"/>
                    <a:gd name="connsiteY6" fmla="*/ 215265 h 215264"/>
                    <a:gd name="connsiteX7" fmla="*/ 180345 w 198192"/>
                    <a:gd name="connsiteY7" fmla="*/ 215265 h 215264"/>
                    <a:gd name="connsiteX8" fmla="*/ 175201 w 198192"/>
                    <a:gd name="connsiteY8" fmla="*/ 211931 h 215264"/>
                    <a:gd name="connsiteX9" fmla="*/ 152722 w 198192"/>
                    <a:gd name="connsiteY9" fmla="*/ 161925 h 215264"/>
                    <a:gd name="connsiteX10" fmla="*/ 45090 w 198192"/>
                    <a:gd name="connsiteY10" fmla="*/ 161925 h 215264"/>
                    <a:gd name="connsiteX11" fmla="*/ 22992 w 198192"/>
                    <a:gd name="connsiteY11" fmla="*/ 211931 h 215264"/>
                    <a:gd name="connsiteX12" fmla="*/ 17848 w 198192"/>
                    <a:gd name="connsiteY12" fmla="*/ 215265 h 215264"/>
                    <a:gd name="connsiteX13" fmla="*/ 5751 w 198192"/>
                    <a:gd name="connsiteY13" fmla="*/ 215265 h 215264"/>
                    <a:gd name="connsiteX14" fmla="*/ 608 w 198192"/>
                    <a:gd name="connsiteY14" fmla="*/ 207359 h 215264"/>
                    <a:gd name="connsiteX15" fmla="*/ 144531 w 198192"/>
                    <a:gd name="connsiteY15" fmla="*/ 143065 h 215264"/>
                    <a:gd name="connsiteX16" fmla="*/ 100239 w 198192"/>
                    <a:gd name="connsiteY16" fmla="*/ 43625 h 215264"/>
                    <a:gd name="connsiteX17" fmla="*/ 97858 w 198192"/>
                    <a:gd name="connsiteY17" fmla="*/ 43625 h 215264"/>
                    <a:gd name="connsiteX18" fmla="*/ 53567 w 198192"/>
                    <a:gd name="connsiteY18" fmla="*/ 143065 h 215264"/>
                    <a:gd name="connsiteX19" fmla="*/ 144531 w 198192"/>
                    <a:gd name="connsiteY19" fmla="*/ 143065 h 215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8192" h="215264">
                      <a:moveTo>
                        <a:pt x="513" y="207359"/>
                      </a:moveTo>
                      <a:lnTo>
                        <a:pt x="92715" y="3334"/>
                      </a:lnTo>
                      <a:cubicBezTo>
                        <a:pt x="93667" y="1524"/>
                        <a:pt x="95096" y="0"/>
                        <a:pt x="97858" y="0"/>
                      </a:cubicBezTo>
                      <a:lnTo>
                        <a:pt x="100906" y="0"/>
                      </a:lnTo>
                      <a:cubicBezTo>
                        <a:pt x="103669" y="0"/>
                        <a:pt x="105192" y="1524"/>
                        <a:pt x="106050" y="3334"/>
                      </a:cubicBezTo>
                      <a:lnTo>
                        <a:pt x="197585" y="207359"/>
                      </a:lnTo>
                      <a:cubicBezTo>
                        <a:pt x="199395" y="211265"/>
                        <a:pt x="197013" y="215265"/>
                        <a:pt x="192441" y="215265"/>
                      </a:cubicBezTo>
                      <a:lnTo>
                        <a:pt x="180345" y="215265"/>
                      </a:lnTo>
                      <a:cubicBezTo>
                        <a:pt x="177582" y="215265"/>
                        <a:pt x="175773" y="213455"/>
                        <a:pt x="175201" y="211931"/>
                      </a:cubicBezTo>
                      <a:lnTo>
                        <a:pt x="152722" y="161925"/>
                      </a:lnTo>
                      <a:lnTo>
                        <a:pt x="45090" y="161925"/>
                      </a:lnTo>
                      <a:lnTo>
                        <a:pt x="22992" y="211931"/>
                      </a:lnTo>
                      <a:cubicBezTo>
                        <a:pt x="22420" y="213455"/>
                        <a:pt x="20611" y="215265"/>
                        <a:pt x="17848" y="215265"/>
                      </a:cubicBezTo>
                      <a:lnTo>
                        <a:pt x="5751" y="215265"/>
                      </a:lnTo>
                      <a:cubicBezTo>
                        <a:pt x="1179" y="215265"/>
                        <a:pt x="-1202" y="211360"/>
                        <a:pt x="608" y="207359"/>
                      </a:cubicBezTo>
                      <a:close/>
                      <a:moveTo>
                        <a:pt x="144531" y="143065"/>
                      </a:moveTo>
                      <a:cubicBezTo>
                        <a:pt x="129672" y="110014"/>
                        <a:pt x="115098" y="76676"/>
                        <a:pt x="100239" y="43625"/>
                      </a:cubicBezTo>
                      <a:lnTo>
                        <a:pt x="97858" y="43625"/>
                      </a:lnTo>
                      <a:lnTo>
                        <a:pt x="53567" y="143065"/>
                      </a:lnTo>
                      <a:lnTo>
                        <a:pt x="144531" y="14306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25613A1D-759B-F25C-483A-1340B196EE8A}"/>
                    </a:ext>
                  </a:extLst>
                </p:cNvPr>
                <p:cNvSpPr/>
                <p:nvPr/>
              </p:nvSpPr>
              <p:spPr>
                <a:xfrm>
                  <a:off x="7056690" y="2411158"/>
                  <a:ext cx="23717" cy="212312"/>
                </a:xfrm>
                <a:custGeom>
                  <a:avLst/>
                  <a:gdLst>
                    <a:gd name="connsiteX0" fmla="*/ 0 w 23717"/>
                    <a:gd name="connsiteY0" fmla="*/ 5810 h 212312"/>
                    <a:gd name="connsiteX1" fmla="*/ 5810 w 23717"/>
                    <a:gd name="connsiteY1" fmla="*/ 0 h 212312"/>
                    <a:gd name="connsiteX2" fmla="*/ 17907 w 23717"/>
                    <a:gd name="connsiteY2" fmla="*/ 0 h 212312"/>
                    <a:gd name="connsiteX3" fmla="*/ 23717 w 23717"/>
                    <a:gd name="connsiteY3" fmla="*/ 5810 h 212312"/>
                    <a:gd name="connsiteX4" fmla="*/ 23717 w 23717"/>
                    <a:gd name="connsiteY4" fmla="*/ 206502 h 212312"/>
                    <a:gd name="connsiteX5" fmla="*/ 17907 w 23717"/>
                    <a:gd name="connsiteY5" fmla="*/ 212312 h 212312"/>
                    <a:gd name="connsiteX6" fmla="*/ 5810 w 23717"/>
                    <a:gd name="connsiteY6" fmla="*/ 212312 h 212312"/>
                    <a:gd name="connsiteX7" fmla="*/ 0 w 23717"/>
                    <a:gd name="connsiteY7" fmla="*/ 206502 h 212312"/>
                    <a:gd name="connsiteX8" fmla="*/ 0 w 23717"/>
                    <a:gd name="connsiteY8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" h="212312">
                      <a:moveTo>
                        <a:pt x="0" y="5810"/>
                      </a:moveTo>
                      <a:cubicBezTo>
                        <a:pt x="0" y="2762"/>
                        <a:pt x="2762" y="0"/>
                        <a:pt x="5810" y="0"/>
                      </a:cubicBezTo>
                      <a:lnTo>
                        <a:pt x="17907" y="0"/>
                      </a:lnTo>
                      <a:cubicBezTo>
                        <a:pt x="20955" y="0"/>
                        <a:pt x="23717" y="2762"/>
                        <a:pt x="23717" y="5810"/>
                      </a:cubicBezTo>
                      <a:lnTo>
                        <a:pt x="23717" y="206502"/>
                      </a:lnTo>
                      <a:cubicBezTo>
                        <a:pt x="23717" y="209550"/>
                        <a:pt x="20955" y="212312"/>
                        <a:pt x="17907" y="212312"/>
                      </a:cubicBezTo>
                      <a:lnTo>
                        <a:pt x="5810" y="212312"/>
                      </a:lnTo>
                      <a:cubicBezTo>
                        <a:pt x="2762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951841C1-A3F2-6043-065A-8C5F5309CE28}"/>
                    </a:ext>
                  </a:extLst>
                </p:cNvPr>
                <p:cNvSpPr/>
                <p:nvPr/>
              </p:nvSpPr>
              <p:spPr>
                <a:xfrm>
                  <a:off x="7133127" y="2408110"/>
                  <a:ext cx="133018" cy="218408"/>
                </a:xfrm>
                <a:custGeom>
                  <a:avLst/>
                  <a:gdLst>
                    <a:gd name="connsiteX0" fmla="*/ 1573 w 133018"/>
                    <a:gd name="connsiteY0" fmla="*/ 183547 h 218408"/>
                    <a:gd name="connsiteX1" fmla="*/ 6145 w 133018"/>
                    <a:gd name="connsiteY1" fmla="*/ 177737 h 218408"/>
                    <a:gd name="connsiteX2" fmla="*/ 16718 w 133018"/>
                    <a:gd name="connsiteY2" fmla="*/ 174974 h 218408"/>
                    <a:gd name="connsiteX3" fmla="*/ 67963 w 133018"/>
                    <a:gd name="connsiteY3" fmla="*/ 198025 h 218408"/>
                    <a:gd name="connsiteX4" fmla="*/ 108635 w 133018"/>
                    <a:gd name="connsiteY4" fmla="*/ 164687 h 218408"/>
                    <a:gd name="connsiteX5" fmla="*/ 55580 w 133018"/>
                    <a:gd name="connsiteY5" fmla="*/ 116777 h 218408"/>
                    <a:gd name="connsiteX6" fmla="*/ 2240 w 133018"/>
                    <a:gd name="connsiteY6" fmla="*/ 54007 h 218408"/>
                    <a:gd name="connsiteX7" fmla="*/ 66820 w 133018"/>
                    <a:gd name="connsiteY7" fmla="*/ 0 h 218408"/>
                    <a:gd name="connsiteX8" fmla="*/ 118636 w 133018"/>
                    <a:gd name="connsiteY8" fmla="*/ 15431 h 218408"/>
                    <a:gd name="connsiteX9" fmla="*/ 120445 w 133018"/>
                    <a:gd name="connsiteY9" fmla="*/ 25717 h 218408"/>
                    <a:gd name="connsiteX10" fmla="*/ 116826 w 133018"/>
                    <a:gd name="connsiteY10" fmla="*/ 31528 h 218408"/>
                    <a:gd name="connsiteX11" fmla="*/ 106253 w 133018"/>
                    <a:gd name="connsiteY11" fmla="*/ 34290 h 218408"/>
                    <a:gd name="connsiteX12" fmla="*/ 66534 w 133018"/>
                    <a:gd name="connsiteY12" fmla="*/ 20383 h 218408"/>
                    <a:gd name="connsiteX13" fmla="*/ 24719 w 133018"/>
                    <a:gd name="connsiteY13" fmla="*/ 53721 h 218408"/>
                    <a:gd name="connsiteX14" fmla="*/ 65677 w 133018"/>
                    <a:gd name="connsiteY14" fmla="*/ 96488 h 218408"/>
                    <a:gd name="connsiteX15" fmla="*/ 133019 w 133018"/>
                    <a:gd name="connsiteY15" fmla="*/ 163830 h 218408"/>
                    <a:gd name="connsiteX16" fmla="*/ 67486 w 133018"/>
                    <a:gd name="connsiteY16" fmla="*/ 218408 h 218408"/>
                    <a:gd name="connsiteX17" fmla="*/ 3478 w 133018"/>
                    <a:gd name="connsiteY17" fmla="*/ 193834 h 218408"/>
                    <a:gd name="connsiteX18" fmla="*/ 1669 w 133018"/>
                    <a:gd name="connsiteY18" fmla="*/ 183547 h 218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33018" h="218408">
                      <a:moveTo>
                        <a:pt x="1573" y="183547"/>
                      </a:moveTo>
                      <a:cubicBezTo>
                        <a:pt x="3097" y="181737"/>
                        <a:pt x="4621" y="179642"/>
                        <a:pt x="6145" y="177737"/>
                      </a:cubicBezTo>
                      <a:cubicBezTo>
                        <a:pt x="9194" y="173831"/>
                        <a:pt x="12527" y="171355"/>
                        <a:pt x="16718" y="174974"/>
                      </a:cubicBezTo>
                      <a:cubicBezTo>
                        <a:pt x="18814" y="176784"/>
                        <a:pt x="41007" y="198025"/>
                        <a:pt x="67963" y="198025"/>
                      </a:cubicBezTo>
                      <a:cubicBezTo>
                        <a:pt x="92537" y="198025"/>
                        <a:pt x="108635" y="182594"/>
                        <a:pt x="108635" y="164687"/>
                      </a:cubicBezTo>
                      <a:cubicBezTo>
                        <a:pt x="108635" y="143732"/>
                        <a:pt x="90442" y="131350"/>
                        <a:pt x="55580" y="116777"/>
                      </a:cubicBezTo>
                      <a:cubicBezTo>
                        <a:pt x="22243" y="102203"/>
                        <a:pt x="2240" y="88583"/>
                        <a:pt x="2240" y="54007"/>
                      </a:cubicBezTo>
                      <a:cubicBezTo>
                        <a:pt x="2240" y="33433"/>
                        <a:pt x="18623" y="0"/>
                        <a:pt x="66820" y="0"/>
                      </a:cubicBezTo>
                      <a:cubicBezTo>
                        <a:pt x="96538" y="0"/>
                        <a:pt x="118636" y="15431"/>
                        <a:pt x="118636" y="15431"/>
                      </a:cubicBezTo>
                      <a:cubicBezTo>
                        <a:pt x="120445" y="16383"/>
                        <a:pt x="124065" y="20002"/>
                        <a:pt x="120445" y="25717"/>
                      </a:cubicBezTo>
                      <a:cubicBezTo>
                        <a:pt x="119207" y="27527"/>
                        <a:pt x="118064" y="29623"/>
                        <a:pt x="116826" y="31528"/>
                      </a:cubicBezTo>
                      <a:cubicBezTo>
                        <a:pt x="114064" y="35814"/>
                        <a:pt x="111016" y="36957"/>
                        <a:pt x="106253" y="34290"/>
                      </a:cubicBezTo>
                      <a:cubicBezTo>
                        <a:pt x="104158" y="33052"/>
                        <a:pt x="85012" y="20383"/>
                        <a:pt x="66534" y="20383"/>
                      </a:cubicBezTo>
                      <a:cubicBezTo>
                        <a:pt x="34435" y="20383"/>
                        <a:pt x="24719" y="40958"/>
                        <a:pt x="24719" y="53721"/>
                      </a:cubicBezTo>
                      <a:cubicBezTo>
                        <a:pt x="24719" y="74009"/>
                        <a:pt x="40150" y="85820"/>
                        <a:pt x="65677" y="96488"/>
                      </a:cubicBezTo>
                      <a:cubicBezTo>
                        <a:pt x="106634" y="113157"/>
                        <a:pt x="133019" y="128588"/>
                        <a:pt x="133019" y="163830"/>
                      </a:cubicBezTo>
                      <a:cubicBezTo>
                        <a:pt x="133019" y="195358"/>
                        <a:pt x="103015" y="218408"/>
                        <a:pt x="67486" y="218408"/>
                      </a:cubicBezTo>
                      <a:cubicBezTo>
                        <a:pt x="31958" y="218408"/>
                        <a:pt x="7479" y="197453"/>
                        <a:pt x="3478" y="193834"/>
                      </a:cubicBezTo>
                      <a:cubicBezTo>
                        <a:pt x="1097" y="191738"/>
                        <a:pt x="-1951" y="189262"/>
                        <a:pt x="1669" y="18354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B13FA3A-DC65-8047-A437-953A41EB3BD7}"/>
                    </a:ext>
                  </a:extLst>
                </p:cNvPr>
                <p:cNvSpPr/>
                <p:nvPr/>
              </p:nvSpPr>
              <p:spPr>
                <a:xfrm>
                  <a:off x="7315961" y="2411158"/>
                  <a:ext cx="131064" cy="212216"/>
                </a:xfrm>
                <a:custGeom>
                  <a:avLst/>
                  <a:gdLst>
                    <a:gd name="connsiteX0" fmla="*/ 0 w 131064"/>
                    <a:gd name="connsiteY0" fmla="*/ 5810 h 212216"/>
                    <a:gd name="connsiteX1" fmla="*/ 5810 w 131064"/>
                    <a:gd name="connsiteY1" fmla="*/ 0 h 212216"/>
                    <a:gd name="connsiteX2" fmla="*/ 125254 w 131064"/>
                    <a:gd name="connsiteY2" fmla="*/ 0 h 212216"/>
                    <a:gd name="connsiteX3" fmla="*/ 131064 w 131064"/>
                    <a:gd name="connsiteY3" fmla="*/ 5810 h 212216"/>
                    <a:gd name="connsiteX4" fmla="*/ 131064 w 131064"/>
                    <a:gd name="connsiteY4" fmla="*/ 14573 h 212216"/>
                    <a:gd name="connsiteX5" fmla="*/ 125254 w 131064"/>
                    <a:gd name="connsiteY5" fmla="*/ 20288 h 212216"/>
                    <a:gd name="connsiteX6" fmla="*/ 23336 w 131064"/>
                    <a:gd name="connsiteY6" fmla="*/ 20288 h 212216"/>
                    <a:gd name="connsiteX7" fmla="*/ 23336 w 131064"/>
                    <a:gd name="connsiteY7" fmla="*/ 94298 h 212216"/>
                    <a:gd name="connsiteX8" fmla="*/ 110395 w 131064"/>
                    <a:gd name="connsiteY8" fmla="*/ 94298 h 212216"/>
                    <a:gd name="connsiteX9" fmla="*/ 116110 w 131064"/>
                    <a:gd name="connsiteY9" fmla="*/ 100108 h 212216"/>
                    <a:gd name="connsiteX10" fmla="*/ 116110 w 131064"/>
                    <a:gd name="connsiteY10" fmla="*/ 108871 h 212216"/>
                    <a:gd name="connsiteX11" fmla="*/ 110395 w 131064"/>
                    <a:gd name="connsiteY11" fmla="*/ 114586 h 212216"/>
                    <a:gd name="connsiteX12" fmla="*/ 23336 w 131064"/>
                    <a:gd name="connsiteY12" fmla="*/ 114586 h 212216"/>
                    <a:gd name="connsiteX13" fmla="*/ 23336 w 131064"/>
                    <a:gd name="connsiteY13" fmla="*/ 191929 h 212216"/>
                    <a:gd name="connsiteX14" fmla="*/ 125254 w 131064"/>
                    <a:gd name="connsiteY14" fmla="*/ 191929 h 212216"/>
                    <a:gd name="connsiteX15" fmla="*/ 131064 w 131064"/>
                    <a:gd name="connsiteY15" fmla="*/ 197644 h 212216"/>
                    <a:gd name="connsiteX16" fmla="*/ 131064 w 131064"/>
                    <a:gd name="connsiteY16" fmla="*/ 206407 h 212216"/>
                    <a:gd name="connsiteX17" fmla="*/ 125254 w 131064"/>
                    <a:gd name="connsiteY17" fmla="*/ 212217 h 212216"/>
                    <a:gd name="connsiteX18" fmla="*/ 5810 w 131064"/>
                    <a:gd name="connsiteY18" fmla="*/ 212217 h 212216"/>
                    <a:gd name="connsiteX19" fmla="*/ 0 w 131064"/>
                    <a:gd name="connsiteY19" fmla="*/ 206407 h 212216"/>
                    <a:gd name="connsiteX20" fmla="*/ 0 w 131064"/>
                    <a:gd name="connsiteY20" fmla="*/ 5715 h 21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31064" h="212216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0" y="0"/>
                      </a:cubicBezTo>
                      <a:lnTo>
                        <a:pt x="125254" y="0"/>
                      </a:lnTo>
                      <a:cubicBezTo>
                        <a:pt x="128588" y="0"/>
                        <a:pt x="131064" y="2762"/>
                        <a:pt x="131064" y="5810"/>
                      </a:cubicBezTo>
                      <a:lnTo>
                        <a:pt x="131064" y="14573"/>
                      </a:lnTo>
                      <a:cubicBezTo>
                        <a:pt x="131064" y="17621"/>
                        <a:pt x="128683" y="20288"/>
                        <a:pt x="125254" y="20288"/>
                      </a:cubicBezTo>
                      <a:lnTo>
                        <a:pt x="23336" y="20288"/>
                      </a:lnTo>
                      <a:lnTo>
                        <a:pt x="23336" y="94298"/>
                      </a:lnTo>
                      <a:lnTo>
                        <a:pt x="110395" y="94298"/>
                      </a:lnTo>
                      <a:cubicBezTo>
                        <a:pt x="113443" y="94298"/>
                        <a:pt x="116110" y="97060"/>
                        <a:pt x="116110" y="100108"/>
                      </a:cubicBezTo>
                      <a:lnTo>
                        <a:pt x="116110" y="108871"/>
                      </a:lnTo>
                      <a:cubicBezTo>
                        <a:pt x="116110" y="112204"/>
                        <a:pt x="113348" y="114586"/>
                        <a:pt x="110395" y="114586"/>
                      </a:cubicBezTo>
                      <a:lnTo>
                        <a:pt x="23336" y="114586"/>
                      </a:lnTo>
                      <a:lnTo>
                        <a:pt x="23336" y="191929"/>
                      </a:lnTo>
                      <a:lnTo>
                        <a:pt x="125254" y="191929"/>
                      </a:lnTo>
                      <a:cubicBezTo>
                        <a:pt x="128588" y="191929"/>
                        <a:pt x="131064" y="194691"/>
                        <a:pt x="131064" y="197644"/>
                      </a:cubicBezTo>
                      <a:lnTo>
                        <a:pt x="131064" y="206407"/>
                      </a:lnTo>
                      <a:cubicBezTo>
                        <a:pt x="131064" y="209455"/>
                        <a:pt x="128683" y="212217"/>
                        <a:pt x="125254" y="212217"/>
                      </a:cubicBezTo>
                      <a:lnTo>
                        <a:pt x="5810" y="212217"/>
                      </a:lnTo>
                      <a:cubicBezTo>
                        <a:pt x="2477" y="212217"/>
                        <a:pt x="0" y="209455"/>
                        <a:pt x="0" y="206407"/>
                      </a:cubicBezTo>
                      <a:lnTo>
                        <a:pt x="0" y="5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C1192D95-6B1E-8E28-ECA4-8FC0A020D0B8}"/>
                    </a:ext>
                  </a:extLst>
                </p:cNvPr>
                <p:cNvSpPr/>
                <p:nvPr/>
              </p:nvSpPr>
              <p:spPr>
                <a:xfrm>
                  <a:off x="7501603" y="2408205"/>
                  <a:ext cx="172878" cy="218217"/>
                </a:xfrm>
                <a:custGeom>
                  <a:avLst/>
                  <a:gdLst>
                    <a:gd name="connsiteX0" fmla="*/ 0 w 172878"/>
                    <a:gd name="connsiteY0" fmla="*/ 5429 h 218217"/>
                    <a:gd name="connsiteX1" fmla="*/ 5810 w 172878"/>
                    <a:gd name="connsiteY1" fmla="*/ 0 h 218217"/>
                    <a:gd name="connsiteX2" fmla="*/ 13430 w 172878"/>
                    <a:gd name="connsiteY2" fmla="*/ 0 h 218217"/>
                    <a:gd name="connsiteX3" fmla="*/ 150209 w 172878"/>
                    <a:gd name="connsiteY3" fmla="*/ 170402 h 218217"/>
                    <a:gd name="connsiteX4" fmla="*/ 150781 w 172878"/>
                    <a:gd name="connsiteY4" fmla="*/ 170402 h 218217"/>
                    <a:gd name="connsiteX5" fmla="*/ 150781 w 172878"/>
                    <a:gd name="connsiteY5" fmla="*/ 8763 h 218217"/>
                    <a:gd name="connsiteX6" fmla="*/ 156496 w 172878"/>
                    <a:gd name="connsiteY6" fmla="*/ 2953 h 218217"/>
                    <a:gd name="connsiteX7" fmla="*/ 167068 w 172878"/>
                    <a:gd name="connsiteY7" fmla="*/ 2953 h 218217"/>
                    <a:gd name="connsiteX8" fmla="*/ 172879 w 172878"/>
                    <a:gd name="connsiteY8" fmla="*/ 8763 h 218217"/>
                    <a:gd name="connsiteX9" fmla="*/ 172879 w 172878"/>
                    <a:gd name="connsiteY9" fmla="*/ 212788 h 218217"/>
                    <a:gd name="connsiteX10" fmla="*/ 167068 w 172878"/>
                    <a:gd name="connsiteY10" fmla="*/ 218218 h 218217"/>
                    <a:gd name="connsiteX11" fmla="*/ 161639 w 172878"/>
                    <a:gd name="connsiteY11" fmla="*/ 218218 h 218217"/>
                    <a:gd name="connsiteX12" fmla="*/ 22479 w 172878"/>
                    <a:gd name="connsiteY12" fmla="*/ 44482 h 218217"/>
                    <a:gd name="connsiteX13" fmla="*/ 22193 w 172878"/>
                    <a:gd name="connsiteY13" fmla="*/ 44482 h 218217"/>
                    <a:gd name="connsiteX14" fmla="*/ 22193 w 172878"/>
                    <a:gd name="connsiteY14" fmla="*/ 209455 h 218217"/>
                    <a:gd name="connsiteX15" fmla="*/ 16383 w 172878"/>
                    <a:gd name="connsiteY15" fmla="*/ 215265 h 218217"/>
                    <a:gd name="connsiteX16" fmla="*/ 5810 w 172878"/>
                    <a:gd name="connsiteY16" fmla="*/ 215265 h 218217"/>
                    <a:gd name="connsiteX17" fmla="*/ 0 w 172878"/>
                    <a:gd name="connsiteY17" fmla="*/ 209455 h 218217"/>
                    <a:gd name="connsiteX18" fmla="*/ 0 w 172878"/>
                    <a:gd name="connsiteY18" fmla="*/ 5429 h 21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2878" h="218217">
                      <a:moveTo>
                        <a:pt x="0" y="5429"/>
                      </a:moveTo>
                      <a:cubicBezTo>
                        <a:pt x="0" y="2381"/>
                        <a:pt x="2762" y="0"/>
                        <a:pt x="5810" y="0"/>
                      </a:cubicBezTo>
                      <a:lnTo>
                        <a:pt x="13430" y="0"/>
                      </a:lnTo>
                      <a:lnTo>
                        <a:pt x="150209" y="170402"/>
                      </a:lnTo>
                      <a:lnTo>
                        <a:pt x="150781" y="170402"/>
                      </a:lnTo>
                      <a:lnTo>
                        <a:pt x="150781" y="8763"/>
                      </a:lnTo>
                      <a:cubicBezTo>
                        <a:pt x="150781" y="5715"/>
                        <a:pt x="153162" y="2953"/>
                        <a:pt x="156496" y="2953"/>
                      </a:cubicBezTo>
                      <a:lnTo>
                        <a:pt x="167068" y="2953"/>
                      </a:lnTo>
                      <a:cubicBezTo>
                        <a:pt x="170116" y="2953"/>
                        <a:pt x="172879" y="5715"/>
                        <a:pt x="172879" y="8763"/>
                      </a:cubicBezTo>
                      <a:lnTo>
                        <a:pt x="172879" y="212788"/>
                      </a:lnTo>
                      <a:cubicBezTo>
                        <a:pt x="172879" y="215836"/>
                        <a:pt x="170116" y="218218"/>
                        <a:pt x="167068" y="218218"/>
                      </a:cubicBezTo>
                      <a:lnTo>
                        <a:pt x="161639" y="218218"/>
                      </a:lnTo>
                      <a:lnTo>
                        <a:pt x="22479" y="44482"/>
                      </a:lnTo>
                      <a:lnTo>
                        <a:pt x="22193" y="44482"/>
                      </a:lnTo>
                      <a:lnTo>
                        <a:pt x="22193" y="209455"/>
                      </a:lnTo>
                      <a:cubicBezTo>
                        <a:pt x="22193" y="212503"/>
                        <a:pt x="19812" y="215265"/>
                        <a:pt x="16383" y="215265"/>
                      </a:cubicBezTo>
                      <a:lnTo>
                        <a:pt x="5810" y="215265"/>
                      </a:lnTo>
                      <a:cubicBezTo>
                        <a:pt x="2762" y="215265"/>
                        <a:pt x="0" y="212503"/>
                        <a:pt x="0" y="209455"/>
                      </a:cubicBezTo>
                      <a:lnTo>
                        <a:pt x="0" y="5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BDDE65A-EE9C-951C-8825-CDC4C87E8FDC}"/>
                    </a:ext>
                  </a:extLst>
                </p:cNvPr>
                <p:cNvSpPr/>
                <p:nvPr/>
              </p:nvSpPr>
              <p:spPr>
                <a:xfrm>
                  <a:off x="7812976" y="2411063"/>
                  <a:ext cx="160686" cy="215360"/>
                </a:xfrm>
                <a:custGeom>
                  <a:avLst/>
                  <a:gdLst>
                    <a:gd name="connsiteX0" fmla="*/ 0 w 160686"/>
                    <a:gd name="connsiteY0" fmla="*/ 5906 h 215360"/>
                    <a:gd name="connsiteX1" fmla="*/ 5810 w 160686"/>
                    <a:gd name="connsiteY1" fmla="*/ 95 h 215360"/>
                    <a:gd name="connsiteX2" fmla="*/ 17336 w 160686"/>
                    <a:gd name="connsiteY2" fmla="*/ 95 h 215360"/>
                    <a:gd name="connsiteX3" fmla="*/ 23050 w 160686"/>
                    <a:gd name="connsiteY3" fmla="*/ 5906 h 215360"/>
                    <a:gd name="connsiteX4" fmla="*/ 23050 w 160686"/>
                    <a:gd name="connsiteY4" fmla="*/ 132302 h 215360"/>
                    <a:gd name="connsiteX5" fmla="*/ 80010 w 160686"/>
                    <a:gd name="connsiteY5" fmla="*/ 193834 h 215360"/>
                    <a:gd name="connsiteX6" fmla="*/ 137636 w 160686"/>
                    <a:gd name="connsiteY6" fmla="*/ 132874 h 215360"/>
                    <a:gd name="connsiteX7" fmla="*/ 137636 w 160686"/>
                    <a:gd name="connsiteY7" fmla="*/ 5810 h 215360"/>
                    <a:gd name="connsiteX8" fmla="*/ 143351 w 160686"/>
                    <a:gd name="connsiteY8" fmla="*/ 0 h 215360"/>
                    <a:gd name="connsiteX9" fmla="*/ 154877 w 160686"/>
                    <a:gd name="connsiteY9" fmla="*/ 0 h 215360"/>
                    <a:gd name="connsiteX10" fmla="*/ 160687 w 160686"/>
                    <a:gd name="connsiteY10" fmla="*/ 5810 h 215360"/>
                    <a:gd name="connsiteX11" fmla="*/ 160687 w 160686"/>
                    <a:gd name="connsiteY11" fmla="*/ 134112 h 215360"/>
                    <a:gd name="connsiteX12" fmla="*/ 80010 w 160686"/>
                    <a:gd name="connsiteY12" fmla="*/ 215360 h 215360"/>
                    <a:gd name="connsiteX13" fmla="*/ 0 w 160686"/>
                    <a:gd name="connsiteY13" fmla="*/ 134112 h 215360"/>
                    <a:gd name="connsiteX14" fmla="*/ 0 w 160686"/>
                    <a:gd name="connsiteY14" fmla="*/ 5810 h 21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0686" h="215360">
                      <a:moveTo>
                        <a:pt x="0" y="5906"/>
                      </a:moveTo>
                      <a:cubicBezTo>
                        <a:pt x="0" y="2858"/>
                        <a:pt x="2762" y="95"/>
                        <a:pt x="5810" y="95"/>
                      </a:cubicBezTo>
                      <a:lnTo>
                        <a:pt x="17336" y="95"/>
                      </a:lnTo>
                      <a:cubicBezTo>
                        <a:pt x="20669" y="95"/>
                        <a:pt x="23050" y="2858"/>
                        <a:pt x="23050" y="5906"/>
                      </a:cubicBezTo>
                      <a:lnTo>
                        <a:pt x="23050" y="132302"/>
                      </a:lnTo>
                      <a:cubicBezTo>
                        <a:pt x="23050" y="166878"/>
                        <a:pt x="44577" y="193834"/>
                        <a:pt x="80010" y="193834"/>
                      </a:cubicBezTo>
                      <a:cubicBezTo>
                        <a:pt x="115443" y="193834"/>
                        <a:pt x="137636" y="167450"/>
                        <a:pt x="137636" y="132874"/>
                      </a:cubicBezTo>
                      <a:lnTo>
                        <a:pt x="137636" y="5810"/>
                      </a:lnTo>
                      <a:cubicBezTo>
                        <a:pt x="137636" y="2762"/>
                        <a:pt x="140018" y="0"/>
                        <a:pt x="143351" y="0"/>
                      </a:cubicBezTo>
                      <a:lnTo>
                        <a:pt x="154877" y="0"/>
                      </a:lnTo>
                      <a:cubicBezTo>
                        <a:pt x="157925" y="0"/>
                        <a:pt x="160687" y="2762"/>
                        <a:pt x="160687" y="5810"/>
                      </a:cubicBezTo>
                      <a:lnTo>
                        <a:pt x="160687" y="134112"/>
                      </a:lnTo>
                      <a:cubicBezTo>
                        <a:pt x="160687" y="180213"/>
                        <a:pt x="127921" y="215360"/>
                        <a:pt x="80010" y="215360"/>
                      </a:cubicBezTo>
                      <a:cubicBezTo>
                        <a:pt x="32099" y="215360"/>
                        <a:pt x="0" y="180213"/>
                        <a:pt x="0" y="13411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311B78A-D035-05D3-7F0E-0BFC18E37502}"/>
                    </a:ext>
                  </a:extLst>
                </p:cNvPr>
                <p:cNvSpPr/>
                <p:nvPr/>
              </p:nvSpPr>
              <p:spPr>
                <a:xfrm>
                  <a:off x="8038908" y="2411158"/>
                  <a:ext cx="150400" cy="212216"/>
                </a:xfrm>
                <a:custGeom>
                  <a:avLst/>
                  <a:gdLst>
                    <a:gd name="connsiteX0" fmla="*/ 0 w 150400"/>
                    <a:gd name="connsiteY0" fmla="*/ 5810 h 212216"/>
                    <a:gd name="connsiteX1" fmla="*/ 5811 w 150400"/>
                    <a:gd name="connsiteY1" fmla="*/ 0 h 212216"/>
                    <a:gd name="connsiteX2" fmla="*/ 84297 w 150400"/>
                    <a:gd name="connsiteY2" fmla="*/ 0 h 212216"/>
                    <a:gd name="connsiteX3" fmla="*/ 150400 w 150400"/>
                    <a:gd name="connsiteY3" fmla="*/ 64579 h 212216"/>
                    <a:gd name="connsiteX4" fmla="*/ 105537 w 150400"/>
                    <a:gd name="connsiteY4" fmla="*/ 126397 h 212216"/>
                    <a:gd name="connsiteX5" fmla="*/ 147066 w 150400"/>
                    <a:gd name="connsiteY5" fmla="*/ 203454 h 212216"/>
                    <a:gd name="connsiteX6" fmla="*/ 141923 w 150400"/>
                    <a:gd name="connsiteY6" fmla="*/ 212217 h 212216"/>
                    <a:gd name="connsiteX7" fmla="*/ 126492 w 150400"/>
                    <a:gd name="connsiteY7" fmla="*/ 212217 h 212216"/>
                    <a:gd name="connsiteX8" fmla="*/ 121634 w 150400"/>
                    <a:gd name="connsiteY8" fmla="*/ 209455 h 212216"/>
                    <a:gd name="connsiteX9" fmla="*/ 81344 w 150400"/>
                    <a:gd name="connsiteY9" fmla="*/ 129064 h 212216"/>
                    <a:gd name="connsiteX10" fmla="*/ 23432 w 150400"/>
                    <a:gd name="connsiteY10" fmla="*/ 129064 h 212216"/>
                    <a:gd name="connsiteX11" fmla="*/ 23432 w 150400"/>
                    <a:gd name="connsiteY11" fmla="*/ 206407 h 212216"/>
                    <a:gd name="connsiteX12" fmla="*/ 17717 w 150400"/>
                    <a:gd name="connsiteY12" fmla="*/ 212217 h 212216"/>
                    <a:gd name="connsiteX13" fmla="*/ 5905 w 150400"/>
                    <a:gd name="connsiteY13" fmla="*/ 212217 h 212216"/>
                    <a:gd name="connsiteX14" fmla="*/ 95 w 150400"/>
                    <a:gd name="connsiteY14" fmla="*/ 206407 h 212216"/>
                    <a:gd name="connsiteX15" fmla="*/ 95 w 150400"/>
                    <a:gd name="connsiteY15" fmla="*/ 5715 h 212216"/>
                    <a:gd name="connsiteX16" fmla="*/ 82772 w 150400"/>
                    <a:gd name="connsiteY16" fmla="*/ 109252 h 212216"/>
                    <a:gd name="connsiteX17" fmla="*/ 126397 w 150400"/>
                    <a:gd name="connsiteY17" fmla="*/ 64960 h 212216"/>
                    <a:gd name="connsiteX18" fmla="*/ 82772 w 150400"/>
                    <a:gd name="connsiteY18" fmla="*/ 22193 h 212216"/>
                    <a:gd name="connsiteX19" fmla="*/ 23908 w 150400"/>
                    <a:gd name="connsiteY19" fmla="*/ 22193 h 212216"/>
                    <a:gd name="connsiteX20" fmla="*/ 23908 w 150400"/>
                    <a:gd name="connsiteY20" fmla="*/ 109252 h 212216"/>
                    <a:gd name="connsiteX21" fmla="*/ 82772 w 150400"/>
                    <a:gd name="connsiteY21" fmla="*/ 109252 h 21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50400" h="212216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1" y="0"/>
                      </a:cubicBezTo>
                      <a:lnTo>
                        <a:pt x="84297" y="0"/>
                      </a:lnTo>
                      <a:cubicBezTo>
                        <a:pt x="120682" y="0"/>
                        <a:pt x="150400" y="28480"/>
                        <a:pt x="150400" y="64579"/>
                      </a:cubicBezTo>
                      <a:cubicBezTo>
                        <a:pt x="150400" y="92488"/>
                        <a:pt x="131922" y="115824"/>
                        <a:pt x="105537" y="126397"/>
                      </a:cubicBezTo>
                      <a:lnTo>
                        <a:pt x="147066" y="203454"/>
                      </a:lnTo>
                      <a:cubicBezTo>
                        <a:pt x="149162" y="207359"/>
                        <a:pt x="147066" y="212217"/>
                        <a:pt x="141923" y="212217"/>
                      </a:cubicBezTo>
                      <a:lnTo>
                        <a:pt x="126492" y="212217"/>
                      </a:lnTo>
                      <a:cubicBezTo>
                        <a:pt x="123730" y="212217"/>
                        <a:pt x="122301" y="210693"/>
                        <a:pt x="121634" y="209455"/>
                      </a:cubicBezTo>
                      <a:lnTo>
                        <a:pt x="81344" y="129064"/>
                      </a:lnTo>
                      <a:lnTo>
                        <a:pt x="23432" y="129064"/>
                      </a:lnTo>
                      <a:lnTo>
                        <a:pt x="23432" y="206407"/>
                      </a:lnTo>
                      <a:cubicBezTo>
                        <a:pt x="23432" y="209455"/>
                        <a:pt x="20670" y="212217"/>
                        <a:pt x="17717" y="212217"/>
                      </a:cubicBezTo>
                      <a:lnTo>
                        <a:pt x="5905" y="212217"/>
                      </a:lnTo>
                      <a:cubicBezTo>
                        <a:pt x="2572" y="212217"/>
                        <a:pt x="95" y="209455"/>
                        <a:pt x="95" y="206407"/>
                      </a:cubicBezTo>
                      <a:lnTo>
                        <a:pt x="95" y="5715"/>
                      </a:lnTo>
                      <a:close/>
                      <a:moveTo>
                        <a:pt x="82772" y="109252"/>
                      </a:moveTo>
                      <a:cubicBezTo>
                        <a:pt x="106109" y="109252"/>
                        <a:pt x="126397" y="89821"/>
                        <a:pt x="126397" y="64960"/>
                      </a:cubicBezTo>
                      <a:cubicBezTo>
                        <a:pt x="126397" y="41910"/>
                        <a:pt x="106109" y="22193"/>
                        <a:pt x="82772" y="22193"/>
                      </a:cubicBezTo>
                      <a:lnTo>
                        <a:pt x="23908" y="22193"/>
                      </a:lnTo>
                      <a:lnTo>
                        <a:pt x="23908" y="109252"/>
                      </a:lnTo>
                      <a:lnTo>
                        <a:pt x="82772" y="1092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8A716429-6AF0-3529-9241-0F062F6D43DA}"/>
                    </a:ext>
                  </a:extLst>
                </p:cNvPr>
                <p:cNvSpPr/>
                <p:nvPr/>
              </p:nvSpPr>
              <p:spPr>
                <a:xfrm>
                  <a:off x="8245410" y="2411158"/>
                  <a:ext cx="169926" cy="212312"/>
                </a:xfrm>
                <a:custGeom>
                  <a:avLst/>
                  <a:gdLst>
                    <a:gd name="connsiteX0" fmla="*/ 0 w 169926"/>
                    <a:gd name="connsiteY0" fmla="*/ 5810 h 212312"/>
                    <a:gd name="connsiteX1" fmla="*/ 5811 w 169926"/>
                    <a:gd name="connsiteY1" fmla="*/ 0 h 212312"/>
                    <a:gd name="connsiteX2" fmla="*/ 17622 w 169926"/>
                    <a:gd name="connsiteY2" fmla="*/ 0 h 212312"/>
                    <a:gd name="connsiteX3" fmla="*/ 23432 w 169926"/>
                    <a:gd name="connsiteY3" fmla="*/ 5810 h 212312"/>
                    <a:gd name="connsiteX4" fmla="*/ 23432 w 169926"/>
                    <a:gd name="connsiteY4" fmla="*/ 94393 h 212312"/>
                    <a:gd name="connsiteX5" fmla="*/ 146590 w 169926"/>
                    <a:gd name="connsiteY5" fmla="*/ 94393 h 212312"/>
                    <a:gd name="connsiteX6" fmla="*/ 146590 w 169926"/>
                    <a:gd name="connsiteY6" fmla="*/ 5810 h 212312"/>
                    <a:gd name="connsiteX7" fmla="*/ 152305 w 169926"/>
                    <a:gd name="connsiteY7" fmla="*/ 0 h 212312"/>
                    <a:gd name="connsiteX8" fmla="*/ 164116 w 169926"/>
                    <a:gd name="connsiteY8" fmla="*/ 0 h 212312"/>
                    <a:gd name="connsiteX9" fmla="*/ 169926 w 169926"/>
                    <a:gd name="connsiteY9" fmla="*/ 5810 h 212312"/>
                    <a:gd name="connsiteX10" fmla="*/ 169926 w 169926"/>
                    <a:gd name="connsiteY10" fmla="*/ 206502 h 212312"/>
                    <a:gd name="connsiteX11" fmla="*/ 164116 w 169926"/>
                    <a:gd name="connsiteY11" fmla="*/ 212312 h 212312"/>
                    <a:gd name="connsiteX12" fmla="*/ 152305 w 169926"/>
                    <a:gd name="connsiteY12" fmla="*/ 212312 h 212312"/>
                    <a:gd name="connsiteX13" fmla="*/ 146590 w 169926"/>
                    <a:gd name="connsiteY13" fmla="*/ 206502 h 212312"/>
                    <a:gd name="connsiteX14" fmla="*/ 146590 w 169926"/>
                    <a:gd name="connsiteY14" fmla="*/ 114586 h 212312"/>
                    <a:gd name="connsiteX15" fmla="*/ 23432 w 169926"/>
                    <a:gd name="connsiteY15" fmla="*/ 114586 h 212312"/>
                    <a:gd name="connsiteX16" fmla="*/ 23432 w 169926"/>
                    <a:gd name="connsiteY16" fmla="*/ 206502 h 212312"/>
                    <a:gd name="connsiteX17" fmla="*/ 17622 w 169926"/>
                    <a:gd name="connsiteY17" fmla="*/ 212312 h 212312"/>
                    <a:gd name="connsiteX18" fmla="*/ 5811 w 169926"/>
                    <a:gd name="connsiteY18" fmla="*/ 212312 h 212312"/>
                    <a:gd name="connsiteX19" fmla="*/ 0 w 169926"/>
                    <a:gd name="connsiteY19" fmla="*/ 206502 h 212312"/>
                    <a:gd name="connsiteX20" fmla="*/ 0 w 169926"/>
                    <a:gd name="connsiteY20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9926" h="212312">
                      <a:moveTo>
                        <a:pt x="0" y="5810"/>
                      </a:moveTo>
                      <a:cubicBezTo>
                        <a:pt x="0" y="2762"/>
                        <a:pt x="2763" y="0"/>
                        <a:pt x="5811" y="0"/>
                      </a:cubicBezTo>
                      <a:lnTo>
                        <a:pt x="17622" y="0"/>
                      </a:lnTo>
                      <a:cubicBezTo>
                        <a:pt x="20955" y="0"/>
                        <a:pt x="23432" y="2762"/>
                        <a:pt x="23432" y="5810"/>
                      </a:cubicBezTo>
                      <a:lnTo>
                        <a:pt x="23432" y="94393"/>
                      </a:lnTo>
                      <a:lnTo>
                        <a:pt x="146590" y="94393"/>
                      </a:lnTo>
                      <a:lnTo>
                        <a:pt x="146590" y="5810"/>
                      </a:lnTo>
                      <a:cubicBezTo>
                        <a:pt x="146590" y="2762"/>
                        <a:pt x="148971" y="0"/>
                        <a:pt x="152305" y="0"/>
                      </a:cubicBezTo>
                      <a:lnTo>
                        <a:pt x="164116" y="0"/>
                      </a:lnTo>
                      <a:cubicBezTo>
                        <a:pt x="167164" y="0"/>
                        <a:pt x="169926" y="2762"/>
                        <a:pt x="169926" y="5810"/>
                      </a:cubicBezTo>
                      <a:lnTo>
                        <a:pt x="169926" y="206502"/>
                      </a:lnTo>
                      <a:cubicBezTo>
                        <a:pt x="169926" y="209550"/>
                        <a:pt x="167164" y="212312"/>
                        <a:pt x="164116" y="212312"/>
                      </a:cubicBezTo>
                      <a:lnTo>
                        <a:pt x="152305" y="212312"/>
                      </a:lnTo>
                      <a:cubicBezTo>
                        <a:pt x="148971" y="212312"/>
                        <a:pt x="146590" y="209550"/>
                        <a:pt x="146590" y="206502"/>
                      </a:cubicBezTo>
                      <a:lnTo>
                        <a:pt x="146590" y="114586"/>
                      </a:lnTo>
                      <a:lnTo>
                        <a:pt x="23432" y="114586"/>
                      </a:lnTo>
                      <a:lnTo>
                        <a:pt x="23432" y="206502"/>
                      </a:lnTo>
                      <a:cubicBezTo>
                        <a:pt x="23432" y="209550"/>
                        <a:pt x="21050" y="212312"/>
                        <a:pt x="17622" y="212312"/>
                      </a:cubicBezTo>
                      <a:lnTo>
                        <a:pt x="5811" y="212312"/>
                      </a:lnTo>
                      <a:cubicBezTo>
                        <a:pt x="2763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D7E9B50D-6732-5F94-726C-46D19EF34894}"/>
                    </a:ext>
                  </a:extLst>
                </p:cNvPr>
                <p:cNvSpPr/>
                <p:nvPr/>
              </p:nvSpPr>
              <p:spPr>
                <a:xfrm>
                  <a:off x="8483154" y="2411158"/>
                  <a:ext cx="131064" cy="212216"/>
                </a:xfrm>
                <a:custGeom>
                  <a:avLst/>
                  <a:gdLst>
                    <a:gd name="connsiteX0" fmla="*/ 0 w 131064"/>
                    <a:gd name="connsiteY0" fmla="*/ 5810 h 212216"/>
                    <a:gd name="connsiteX1" fmla="*/ 5810 w 131064"/>
                    <a:gd name="connsiteY1" fmla="*/ 0 h 212216"/>
                    <a:gd name="connsiteX2" fmla="*/ 125254 w 131064"/>
                    <a:gd name="connsiteY2" fmla="*/ 0 h 212216"/>
                    <a:gd name="connsiteX3" fmla="*/ 131064 w 131064"/>
                    <a:gd name="connsiteY3" fmla="*/ 5810 h 212216"/>
                    <a:gd name="connsiteX4" fmla="*/ 131064 w 131064"/>
                    <a:gd name="connsiteY4" fmla="*/ 14573 h 212216"/>
                    <a:gd name="connsiteX5" fmla="*/ 125254 w 131064"/>
                    <a:gd name="connsiteY5" fmla="*/ 20288 h 212216"/>
                    <a:gd name="connsiteX6" fmla="*/ 23336 w 131064"/>
                    <a:gd name="connsiteY6" fmla="*/ 20288 h 212216"/>
                    <a:gd name="connsiteX7" fmla="*/ 23336 w 131064"/>
                    <a:gd name="connsiteY7" fmla="*/ 94298 h 212216"/>
                    <a:gd name="connsiteX8" fmla="*/ 110395 w 131064"/>
                    <a:gd name="connsiteY8" fmla="*/ 94298 h 212216"/>
                    <a:gd name="connsiteX9" fmla="*/ 116110 w 131064"/>
                    <a:gd name="connsiteY9" fmla="*/ 100108 h 212216"/>
                    <a:gd name="connsiteX10" fmla="*/ 116110 w 131064"/>
                    <a:gd name="connsiteY10" fmla="*/ 108871 h 212216"/>
                    <a:gd name="connsiteX11" fmla="*/ 110395 w 131064"/>
                    <a:gd name="connsiteY11" fmla="*/ 114586 h 212216"/>
                    <a:gd name="connsiteX12" fmla="*/ 23336 w 131064"/>
                    <a:gd name="connsiteY12" fmla="*/ 114586 h 212216"/>
                    <a:gd name="connsiteX13" fmla="*/ 23336 w 131064"/>
                    <a:gd name="connsiteY13" fmla="*/ 191929 h 212216"/>
                    <a:gd name="connsiteX14" fmla="*/ 125254 w 131064"/>
                    <a:gd name="connsiteY14" fmla="*/ 191929 h 212216"/>
                    <a:gd name="connsiteX15" fmla="*/ 131064 w 131064"/>
                    <a:gd name="connsiteY15" fmla="*/ 197644 h 212216"/>
                    <a:gd name="connsiteX16" fmla="*/ 131064 w 131064"/>
                    <a:gd name="connsiteY16" fmla="*/ 206407 h 212216"/>
                    <a:gd name="connsiteX17" fmla="*/ 125254 w 131064"/>
                    <a:gd name="connsiteY17" fmla="*/ 212217 h 212216"/>
                    <a:gd name="connsiteX18" fmla="*/ 5810 w 131064"/>
                    <a:gd name="connsiteY18" fmla="*/ 212217 h 212216"/>
                    <a:gd name="connsiteX19" fmla="*/ 0 w 131064"/>
                    <a:gd name="connsiteY19" fmla="*/ 206407 h 212216"/>
                    <a:gd name="connsiteX20" fmla="*/ 0 w 131064"/>
                    <a:gd name="connsiteY20" fmla="*/ 5715 h 212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31064" h="212216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0" y="0"/>
                      </a:cubicBezTo>
                      <a:lnTo>
                        <a:pt x="125254" y="0"/>
                      </a:lnTo>
                      <a:cubicBezTo>
                        <a:pt x="128588" y="0"/>
                        <a:pt x="131064" y="2762"/>
                        <a:pt x="131064" y="5810"/>
                      </a:cubicBezTo>
                      <a:lnTo>
                        <a:pt x="131064" y="14573"/>
                      </a:lnTo>
                      <a:cubicBezTo>
                        <a:pt x="131064" y="17621"/>
                        <a:pt x="128683" y="20288"/>
                        <a:pt x="125254" y="20288"/>
                      </a:cubicBezTo>
                      <a:lnTo>
                        <a:pt x="23336" y="20288"/>
                      </a:lnTo>
                      <a:lnTo>
                        <a:pt x="23336" y="94298"/>
                      </a:lnTo>
                      <a:lnTo>
                        <a:pt x="110395" y="94298"/>
                      </a:lnTo>
                      <a:cubicBezTo>
                        <a:pt x="113443" y="94298"/>
                        <a:pt x="116110" y="97060"/>
                        <a:pt x="116110" y="100108"/>
                      </a:cubicBezTo>
                      <a:lnTo>
                        <a:pt x="116110" y="108871"/>
                      </a:lnTo>
                      <a:cubicBezTo>
                        <a:pt x="116110" y="112204"/>
                        <a:pt x="113348" y="114586"/>
                        <a:pt x="110395" y="114586"/>
                      </a:cubicBezTo>
                      <a:lnTo>
                        <a:pt x="23336" y="114586"/>
                      </a:lnTo>
                      <a:lnTo>
                        <a:pt x="23336" y="191929"/>
                      </a:lnTo>
                      <a:lnTo>
                        <a:pt x="125254" y="191929"/>
                      </a:lnTo>
                      <a:cubicBezTo>
                        <a:pt x="128588" y="191929"/>
                        <a:pt x="131064" y="194691"/>
                        <a:pt x="131064" y="197644"/>
                      </a:cubicBezTo>
                      <a:lnTo>
                        <a:pt x="131064" y="206407"/>
                      </a:lnTo>
                      <a:cubicBezTo>
                        <a:pt x="131064" y="209455"/>
                        <a:pt x="128683" y="212217"/>
                        <a:pt x="125254" y="212217"/>
                      </a:cubicBezTo>
                      <a:lnTo>
                        <a:pt x="5810" y="212217"/>
                      </a:lnTo>
                      <a:cubicBezTo>
                        <a:pt x="2477" y="212217"/>
                        <a:pt x="0" y="209455"/>
                        <a:pt x="0" y="206407"/>
                      </a:cubicBezTo>
                      <a:lnTo>
                        <a:pt x="0" y="57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D89F070A-289B-C866-19F4-5A90F0160DCE}"/>
                    </a:ext>
                  </a:extLst>
                </p:cNvPr>
                <p:cNvSpPr/>
                <p:nvPr/>
              </p:nvSpPr>
              <p:spPr>
                <a:xfrm>
                  <a:off x="8668797" y="2411158"/>
                  <a:ext cx="23717" cy="212312"/>
                </a:xfrm>
                <a:custGeom>
                  <a:avLst/>
                  <a:gdLst>
                    <a:gd name="connsiteX0" fmla="*/ 0 w 23717"/>
                    <a:gd name="connsiteY0" fmla="*/ 5810 h 212312"/>
                    <a:gd name="connsiteX1" fmla="*/ 5810 w 23717"/>
                    <a:gd name="connsiteY1" fmla="*/ 0 h 212312"/>
                    <a:gd name="connsiteX2" fmla="*/ 17907 w 23717"/>
                    <a:gd name="connsiteY2" fmla="*/ 0 h 212312"/>
                    <a:gd name="connsiteX3" fmla="*/ 23717 w 23717"/>
                    <a:gd name="connsiteY3" fmla="*/ 5810 h 212312"/>
                    <a:gd name="connsiteX4" fmla="*/ 23717 w 23717"/>
                    <a:gd name="connsiteY4" fmla="*/ 206502 h 212312"/>
                    <a:gd name="connsiteX5" fmla="*/ 17907 w 23717"/>
                    <a:gd name="connsiteY5" fmla="*/ 212312 h 212312"/>
                    <a:gd name="connsiteX6" fmla="*/ 5810 w 23717"/>
                    <a:gd name="connsiteY6" fmla="*/ 212312 h 212312"/>
                    <a:gd name="connsiteX7" fmla="*/ 0 w 23717"/>
                    <a:gd name="connsiteY7" fmla="*/ 206502 h 212312"/>
                    <a:gd name="connsiteX8" fmla="*/ 0 w 23717"/>
                    <a:gd name="connsiteY8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717" h="212312">
                      <a:moveTo>
                        <a:pt x="0" y="5810"/>
                      </a:moveTo>
                      <a:cubicBezTo>
                        <a:pt x="0" y="2762"/>
                        <a:pt x="2763" y="0"/>
                        <a:pt x="5810" y="0"/>
                      </a:cubicBezTo>
                      <a:lnTo>
                        <a:pt x="17907" y="0"/>
                      </a:lnTo>
                      <a:cubicBezTo>
                        <a:pt x="20955" y="0"/>
                        <a:pt x="23717" y="2762"/>
                        <a:pt x="23717" y="5810"/>
                      </a:cubicBezTo>
                      <a:lnTo>
                        <a:pt x="23717" y="206502"/>
                      </a:lnTo>
                      <a:cubicBezTo>
                        <a:pt x="23717" y="209550"/>
                        <a:pt x="20955" y="212312"/>
                        <a:pt x="17907" y="212312"/>
                      </a:cubicBezTo>
                      <a:lnTo>
                        <a:pt x="5810" y="212312"/>
                      </a:lnTo>
                      <a:cubicBezTo>
                        <a:pt x="2763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ECF9910-AE38-999E-E751-41634F22BF96}"/>
                    </a:ext>
                  </a:extLst>
                </p:cNvPr>
                <p:cNvSpPr/>
                <p:nvPr/>
              </p:nvSpPr>
              <p:spPr>
                <a:xfrm>
                  <a:off x="8760332" y="2411158"/>
                  <a:ext cx="116395" cy="212312"/>
                </a:xfrm>
                <a:custGeom>
                  <a:avLst/>
                  <a:gdLst>
                    <a:gd name="connsiteX0" fmla="*/ 0 w 116395"/>
                    <a:gd name="connsiteY0" fmla="*/ 5810 h 212312"/>
                    <a:gd name="connsiteX1" fmla="*/ 5811 w 116395"/>
                    <a:gd name="connsiteY1" fmla="*/ 0 h 212312"/>
                    <a:gd name="connsiteX2" fmla="*/ 17622 w 116395"/>
                    <a:gd name="connsiteY2" fmla="*/ 0 h 212312"/>
                    <a:gd name="connsiteX3" fmla="*/ 23336 w 116395"/>
                    <a:gd name="connsiteY3" fmla="*/ 5810 h 212312"/>
                    <a:gd name="connsiteX4" fmla="*/ 23336 w 116395"/>
                    <a:gd name="connsiteY4" fmla="*/ 192024 h 212312"/>
                    <a:gd name="connsiteX5" fmla="*/ 110681 w 116395"/>
                    <a:gd name="connsiteY5" fmla="*/ 192024 h 212312"/>
                    <a:gd name="connsiteX6" fmla="*/ 116396 w 116395"/>
                    <a:gd name="connsiteY6" fmla="*/ 197739 h 212312"/>
                    <a:gd name="connsiteX7" fmla="*/ 116396 w 116395"/>
                    <a:gd name="connsiteY7" fmla="*/ 206502 h 212312"/>
                    <a:gd name="connsiteX8" fmla="*/ 110681 w 116395"/>
                    <a:gd name="connsiteY8" fmla="*/ 212312 h 212312"/>
                    <a:gd name="connsiteX9" fmla="*/ 5811 w 116395"/>
                    <a:gd name="connsiteY9" fmla="*/ 212312 h 212312"/>
                    <a:gd name="connsiteX10" fmla="*/ 0 w 116395"/>
                    <a:gd name="connsiteY10" fmla="*/ 206502 h 212312"/>
                    <a:gd name="connsiteX11" fmla="*/ 0 w 116395"/>
                    <a:gd name="connsiteY11" fmla="*/ 5810 h 212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6395" h="212312">
                      <a:moveTo>
                        <a:pt x="0" y="5810"/>
                      </a:moveTo>
                      <a:cubicBezTo>
                        <a:pt x="0" y="2762"/>
                        <a:pt x="2381" y="0"/>
                        <a:pt x="5811" y="0"/>
                      </a:cubicBezTo>
                      <a:lnTo>
                        <a:pt x="17622" y="0"/>
                      </a:lnTo>
                      <a:cubicBezTo>
                        <a:pt x="20670" y="0"/>
                        <a:pt x="23336" y="2762"/>
                        <a:pt x="23336" y="5810"/>
                      </a:cubicBezTo>
                      <a:lnTo>
                        <a:pt x="23336" y="192024"/>
                      </a:lnTo>
                      <a:lnTo>
                        <a:pt x="110681" y="192024"/>
                      </a:lnTo>
                      <a:cubicBezTo>
                        <a:pt x="114015" y="192024"/>
                        <a:pt x="116396" y="194786"/>
                        <a:pt x="116396" y="197739"/>
                      </a:cubicBezTo>
                      <a:lnTo>
                        <a:pt x="116396" y="206502"/>
                      </a:lnTo>
                      <a:cubicBezTo>
                        <a:pt x="116396" y="209550"/>
                        <a:pt x="114015" y="212312"/>
                        <a:pt x="110681" y="212312"/>
                      </a:cubicBezTo>
                      <a:lnTo>
                        <a:pt x="5811" y="212312"/>
                      </a:lnTo>
                      <a:cubicBezTo>
                        <a:pt x="2477" y="212312"/>
                        <a:pt x="0" y="209550"/>
                        <a:pt x="0" y="20650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CDBB61B4-051B-4483-3EE2-B4EB3F883D80}"/>
                    </a:ext>
                  </a:extLst>
                </p:cNvPr>
                <p:cNvSpPr/>
                <p:nvPr/>
              </p:nvSpPr>
              <p:spPr>
                <a:xfrm>
                  <a:off x="8908065" y="2411063"/>
                  <a:ext cx="160686" cy="215360"/>
                </a:xfrm>
                <a:custGeom>
                  <a:avLst/>
                  <a:gdLst>
                    <a:gd name="connsiteX0" fmla="*/ 0 w 160686"/>
                    <a:gd name="connsiteY0" fmla="*/ 5906 h 215360"/>
                    <a:gd name="connsiteX1" fmla="*/ 5811 w 160686"/>
                    <a:gd name="connsiteY1" fmla="*/ 95 h 215360"/>
                    <a:gd name="connsiteX2" fmla="*/ 17336 w 160686"/>
                    <a:gd name="connsiteY2" fmla="*/ 95 h 215360"/>
                    <a:gd name="connsiteX3" fmla="*/ 23051 w 160686"/>
                    <a:gd name="connsiteY3" fmla="*/ 5906 h 215360"/>
                    <a:gd name="connsiteX4" fmla="*/ 23051 w 160686"/>
                    <a:gd name="connsiteY4" fmla="*/ 132302 h 215360"/>
                    <a:gd name="connsiteX5" fmla="*/ 80010 w 160686"/>
                    <a:gd name="connsiteY5" fmla="*/ 193834 h 215360"/>
                    <a:gd name="connsiteX6" fmla="*/ 137636 w 160686"/>
                    <a:gd name="connsiteY6" fmla="*/ 132874 h 215360"/>
                    <a:gd name="connsiteX7" fmla="*/ 137636 w 160686"/>
                    <a:gd name="connsiteY7" fmla="*/ 5810 h 215360"/>
                    <a:gd name="connsiteX8" fmla="*/ 143352 w 160686"/>
                    <a:gd name="connsiteY8" fmla="*/ 0 h 215360"/>
                    <a:gd name="connsiteX9" fmla="*/ 154877 w 160686"/>
                    <a:gd name="connsiteY9" fmla="*/ 0 h 215360"/>
                    <a:gd name="connsiteX10" fmla="*/ 160687 w 160686"/>
                    <a:gd name="connsiteY10" fmla="*/ 5810 h 215360"/>
                    <a:gd name="connsiteX11" fmla="*/ 160687 w 160686"/>
                    <a:gd name="connsiteY11" fmla="*/ 134112 h 215360"/>
                    <a:gd name="connsiteX12" fmla="*/ 80010 w 160686"/>
                    <a:gd name="connsiteY12" fmla="*/ 215360 h 215360"/>
                    <a:gd name="connsiteX13" fmla="*/ 0 w 160686"/>
                    <a:gd name="connsiteY13" fmla="*/ 134112 h 215360"/>
                    <a:gd name="connsiteX14" fmla="*/ 0 w 160686"/>
                    <a:gd name="connsiteY14" fmla="*/ 5810 h 215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0686" h="215360">
                      <a:moveTo>
                        <a:pt x="0" y="5906"/>
                      </a:moveTo>
                      <a:cubicBezTo>
                        <a:pt x="0" y="2858"/>
                        <a:pt x="2763" y="95"/>
                        <a:pt x="5811" y="95"/>
                      </a:cubicBezTo>
                      <a:lnTo>
                        <a:pt x="17336" y="95"/>
                      </a:lnTo>
                      <a:cubicBezTo>
                        <a:pt x="20670" y="95"/>
                        <a:pt x="23051" y="2858"/>
                        <a:pt x="23051" y="5906"/>
                      </a:cubicBezTo>
                      <a:lnTo>
                        <a:pt x="23051" y="132302"/>
                      </a:lnTo>
                      <a:cubicBezTo>
                        <a:pt x="23051" y="166878"/>
                        <a:pt x="44577" y="193834"/>
                        <a:pt x="80010" y="193834"/>
                      </a:cubicBezTo>
                      <a:cubicBezTo>
                        <a:pt x="115443" y="193834"/>
                        <a:pt x="137636" y="167450"/>
                        <a:pt x="137636" y="132874"/>
                      </a:cubicBezTo>
                      <a:lnTo>
                        <a:pt x="137636" y="5810"/>
                      </a:lnTo>
                      <a:cubicBezTo>
                        <a:pt x="137636" y="2762"/>
                        <a:pt x="140018" y="0"/>
                        <a:pt x="143352" y="0"/>
                      </a:cubicBezTo>
                      <a:lnTo>
                        <a:pt x="154877" y="0"/>
                      </a:lnTo>
                      <a:cubicBezTo>
                        <a:pt x="157925" y="0"/>
                        <a:pt x="160687" y="2762"/>
                        <a:pt x="160687" y="5810"/>
                      </a:cubicBezTo>
                      <a:lnTo>
                        <a:pt x="160687" y="134112"/>
                      </a:lnTo>
                      <a:cubicBezTo>
                        <a:pt x="160687" y="180213"/>
                        <a:pt x="127921" y="215360"/>
                        <a:pt x="80010" y="215360"/>
                      </a:cubicBezTo>
                      <a:cubicBezTo>
                        <a:pt x="32099" y="215360"/>
                        <a:pt x="0" y="180213"/>
                        <a:pt x="0" y="134112"/>
                      </a:cubicBezTo>
                      <a:lnTo>
                        <a:pt x="0" y="58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99D0F5B4-2435-DF3D-EB8E-22E32599D863}"/>
                    </a:ext>
                  </a:extLst>
                </p:cNvPr>
                <p:cNvSpPr/>
                <p:nvPr/>
              </p:nvSpPr>
              <p:spPr>
                <a:xfrm>
                  <a:off x="9133903" y="2408205"/>
                  <a:ext cx="172878" cy="218217"/>
                </a:xfrm>
                <a:custGeom>
                  <a:avLst/>
                  <a:gdLst>
                    <a:gd name="connsiteX0" fmla="*/ 0 w 172878"/>
                    <a:gd name="connsiteY0" fmla="*/ 5429 h 218217"/>
                    <a:gd name="connsiteX1" fmla="*/ 5810 w 172878"/>
                    <a:gd name="connsiteY1" fmla="*/ 0 h 218217"/>
                    <a:gd name="connsiteX2" fmla="*/ 13430 w 172878"/>
                    <a:gd name="connsiteY2" fmla="*/ 0 h 218217"/>
                    <a:gd name="connsiteX3" fmla="*/ 150209 w 172878"/>
                    <a:gd name="connsiteY3" fmla="*/ 170402 h 218217"/>
                    <a:gd name="connsiteX4" fmla="*/ 150781 w 172878"/>
                    <a:gd name="connsiteY4" fmla="*/ 170402 h 218217"/>
                    <a:gd name="connsiteX5" fmla="*/ 150781 w 172878"/>
                    <a:gd name="connsiteY5" fmla="*/ 8763 h 218217"/>
                    <a:gd name="connsiteX6" fmla="*/ 156496 w 172878"/>
                    <a:gd name="connsiteY6" fmla="*/ 2953 h 218217"/>
                    <a:gd name="connsiteX7" fmla="*/ 167068 w 172878"/>
                    <a:gd name="connsiteY7" fmla="*/ 2953 h 218217"/>
                    <a:gd name="connsiteX8" fmla="*/ 172879 w 172878"/>
                    <a:gd name="connsiteY8" fmla="*/ 8763 h 218217"/>
                    <a:gd name="connsiteX9" fmla="*/ 172879 w 172878"/>
                    <a:gd name="connsiteY9" fmla="*/ 212788 h 218217"/>
                    <a:gd name="connsiteX10" fmla="*/ 167068 w 172878"/>
                    <a:gd name="connsiteY10" fmla="*/ 218218 h 218217"/>
                    <a:gd name="connsiteX11" fmla="*/ 161639 w 172878"/>
                    <a:gd name="connsiteY11" fmla="*/ 218218 h 218217"/>
                    <a:gd name="connsiteX12" fmla="*/ 22479 w 172878"/>
                    <a:gd name="connsiteY12" fmla="*/ 44482 h 218217"/>
                    <a:gd name="connsiteX13" fmla="*/ 22193 w 172878"/>
                    <a:gd name="connsiteY13" fmla="*/ 44482 h 218217"/>
                    <a:gd name="connsiteX14" fmla="*/ 22193 w 172878"/>
                    <a:gd name="connsiteY14" fmla="*/ 209455 h 218217"/>
                    <a:gd name="connsiteX15" fmla="*/ 16383 w 172878"/>
                    <a:gd name="connsiteY15" fmla="*/ 215265 h 218217"/>
                    <a:gd name="connsiteX16" fmla="*/ 5810 w 172878"/>
                    <a:gd name="connsiteY16" fmla="*/ 215265 h 218217"/>
                    <a:gd name="connsiteX17" fmla="*/ 0 w 172878"/>
                    <a:gd name="connsiteY17" fmla="*/ 209455 h 218217"/>
                    <a:gd name="connsiteX18" fmla="*/ 0 w 172878"/>
                    <a:gd name="connsiteY18" fmla="*/ 5429 h 218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72878" h="218217">
                      <a:moveTo>
                        <a:pt x="0" y="5429"/>
                      </a:moveTo>
                      <a:cubicBezTo>
                        <a:pt x="0" y="2381"/>
                        <a:pt x="2762" y="0"/>
                        <a:pt x="5810" y="0"/>
                      </a:cubicBezTo>
                      <a:lnTo>
                        <a:pt x="13430" y="0"/>
                      </a:lnTo>
                      <a:lnTo>
                        <a:pt x="150209" y="170402"/>
                      </a:lnTo>
                      <a:lnTo>
                        <a:pt x="150781" y="170402"/>
                      </a:lnTo>
                      <a:lnTo>
                        <a:pt x="150781" y="8763"/>
                      </a:lnTo>
                      <a:cubicBezTo>
                        <a:pt x="150781" y="5715"/>
                        <a:pt x="153162" y="2953"/>
                        <a:pt x="156496" y="2953"/>
                      </a:cubicBezTo>
                      <a:lnTo>
                        <a:pt x="167068" y="2953"/>
                      </a:lnTo>
                      <a:cubicBezTo>
                        <a:pt x="170116" y="2953"/>
                        <a:pt x="172879" y="5715"/>
                        <a:pt x="172879" y="8763"/>
                      </a:cubicBezTo>
                      <a:lnTo>
                        <a:pt x="172879" y="212788"/>
                      </a:lnTo>
                      <a:cubicBezTo>
                        <a:pt x="172879" y="215836"/>
                        <a:pt x="170116" y="218218"/>
                        <a:pt x="167068" y="218218"/>
                      </a:cubicBezTo>
                      <a:lnTo>
                        <a:pt x="161639" y="218218"/>
                      </a:lnTo>
                      <a:lnTo>
                        <a:pt x="22479" y="44482"/>
                      </a:lnTo>
                      <a:lnTo>
                        <a:pt x="22193" y="44482"/>
                      </a:lnTo>
                      <a:lnTo>
                        <a:pt x="22193" y="209455"/>
                      </a:lnTo>
                      <a:cubicBezTo>
                        <a:pt x="22193" y="212503"/>
                        <a:pt x="19812" y="215265"/>
                        <a:pt x="16383" y="215265"/>
                      </a:cubicBezTo>
                      <a:lnTo>
                        <a:pt x="5810" y="215265"/>
                      </a:lnTo>
                      <a:cubicBezTo>
                        <a:pt x="2762" y="215265"/>
                        <a:pt x="0" y="212503"/>
                        <a:pt x="0" y="209455"/>
                      </a:cubicBezTo>
                      <a:lnTo>
                        <a:pt x="0" y="5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</p:grpSp>
          <p:grpSp>
            <p:nvGrpSpPr>
              <p:cNvPr id="8" name="Graphic 4">
                <a:extLst>
                  <a:ext uri="{FF2B5EF4-FFF2-40B4-BE49-F238E27FC236}">
                    <a16:creationId xmlns:a16="http://schemas.microsoft.com/office/drawing/2014/main" id="{5C40FC68-35CB-2EF2-0798-F7058E4D5D4C}"/>
                  </a:ext>
                </a:extLst>
              </p:cNvPr>
              <p:cNvGrpSpPr/>
              <p:nvPr/>
            </p:nvGrpSpPr>
            <p:grpSpPr>
              <a:xfrm>
                <a:off x="5549454" y="2745771"/>
                <a:ext cx="3779615" cy="394906"/>
                <a:chOff x="5549454" y="2745771"/>
                <a:chExt cx="3779615" cy="394906"/>
              </a:xfrm>
              <a:solidFill>
                <a:srgbClr val="FFFFFF"/>
              </a:solidFill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B868644A-1D33-758A-5D6B-67771FA220D8}"/>
                    </a:ext>
                  </a:extLst>
                </p:cNvPr>
                <p:cNvSpPr/>
                <p:nvPr/>
              </p:nvSpPr>
              <p:spPr>
                <a:xfrm>
                  <a:off x="5549454" y="2751391"/>
                  <a:ext cx="260413" cy="383762"/>
                </a:xfrm>
                <a:custGeom>
                  <a:avLst/>
                  <a:gdLst>
                    <a:gd name="connsiteX0" fmla="*/ 94297 w 260413"/>
                    <a:gd name="connsiteY0" fmla="*/ 65722 h 383762"/>
                    <a:gd name="connsiteX1" fmla="*/ 10382 w 260413"/>
                    <a:gd name="connsiteY1" fmla="*/ 65722 h 383762"/>
                    <a:gd name="connsiteX2" fmla="*/ 0 w 260413"/>
                    <a:gd name="connsiteY2" fmla="*/ 55340 h 383762"/>
                    <a:gd name="connsiteX3" fmla="*/ 0 w 260413"/>
                    <a:gd name="connsiteY3" fmla="*/ 10382 h 383762"/>
                    <a:gd name="connsiteX4" fmla="*/ 10382 w 260413"/>
                    <a:gd name="connsiteY4" fmla="*/ 0 h 383762"/>
                    <a:gd name="connsiteX5" fmla="*/ 250031 w 260413"/>
                    <a:gd name="connsiteY5" fmla="*/ 0 h 383762"/>
                    <a:gd name="connsiteX6" fmla="*/ 260413 w 260413"/>
                    <a:gd name="connsiteY6" fmla="*/ 10382 h 383762"/>
                    <a:gd name="connsiteX7" fmla="*/ 260413 w 260413"/>
                    <a:gd name="connsiteY7" fmla="*/ 55340 h 383762"/>
                    <a:gd name="connsiteX8" fmla="*/ 250031 w 260413"/>
                    <a:gd name="connsiteY8" fmla="*/ 65722 h 383762"/>
                    <a:gd name="connsiteX9" fmla="*/ 166116 w 260413"/>
                    <a:gd name="connsiteY9" fmla="*/ 65722 h 383762"/>
                    <a:gd name="connsiteX10" fmla="*/ 166116 w 260413"/>
                    <a:gd name="connsiteY10" fmla="*/ 373380 h 383762"/>
                    <a:gd name="connsiteX11" fmla="*/ 155734 w 260413"/>
                    <a:gd name="connsiteY11" fmla="*/ 383762 h 383762"/>
                    <a:gd name="connsiteX12" fmla="*/ 104680 w 260413"/>
                    <a:gd name="connsiteY12" fmla="*/ 383762 h 383762"/>
                    <a:gd name="connsiteX13" fmla="*/ 94297 w 260413"/>
                    <a:gd name="connsiteY13" fmla="*/ 373380 h 383762"/>
                    <a:gd name="connsiteX14" fmla="*/ 94297 w 260413"/>
                    <a:gd name="connsiteY14" fmla="*/ 65722 h 3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0413" h="383762">
                      <a:moveTo>
                        <a:pt x="94297" y="65722"/>
                      </a:moveTo>
                      <a:lnTo>
                        <a:pt x="10382" y="65722"/>
                      </a:lnTo>
                      <a:cubicBezTo>
                        <a:pt x="4381" y="65722"/>
                        <a:pt x="0" y="60770"/>
                        <a:pt x="0" y="55340"/>
                      </a:cubicBezTo>
                      <a:lnTo>
                        <a:pt x="0" y="10382"/>
                      </a:lnTo>
                      <a:cubicBezTo>
                        <a:pt x="0" y="4858"/>
                        <a:pt x="4381" y="0"/>
                        <a:pt x="10382" y="0"/>
                      </a:cubicBezTo>
                      <a:lnTo>
                        <a:pt x="250031" y="0"/>
                      </a:lnTo>
                      <a:cubicBezTo>
                        <a:pt x="256032" y="0"/>
                        <a:pt x="260413" y="4953"/>
                        <a:pt x="260413" y="10382"/>
                      </a:cubicBezTo>
                      <a:lnTo>
                        <a:pt x="260413" y="55340"/>
                      </a:lnTo>
                      <a:cubicBezTo>
                        <a:pt x="260413" y="60865"/>
                        <a:pt x="256032" y="65722"/>
                        <a:pt x="250031" y="65722"/>
                      </a:cubicBezTo>
                      <a:lnTo>
                        <a:pt x="166116" y="65722"/>
                      </a:lnTo>
                      <a:lnTo>
                        <a:pt x="166116" y="373380"/>
                      </a:lnTo>
                      <a:cubicBezTo>
                        <a:pt x="166116" y="378905"/>
                        <a:pt x="161163" y="383762"/>
                        <a:pt x="155734" y="383762"/>
                      </a:cubicBezTo>
                      <a:lnTo>
                        <a:pt x="104680" y="383762"/>
                      </a:lnTo>
                      <a:cubicBezTo>
                        <a:pt x="99155" y="383762"/>
                        <a:pt x="94297" y="378809"/>
                        <a:pt x="94297" y="373380"/>
                      </a:cubicBezTo>
                      <a:lnTo>
                        <a:pt x="94297" y="657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CDF578F3-0C5E-A666-1FC7-07A9AEFF988B}"/>
                    </a:ext>
                  </a:extLst>
                </p:cNvPr>
                <p:cNvSpPr/>
                <p:nvPr/>
              </p:nvSpPr>
              <p:spPr>
                <a:xfrm>
                  <a:off x="5852159" y="2751296"/>
                  <a:ext cx="299756" cy="383952"/>
                </a:xfrm>
                <a:custGeom>
                  <a:avLst/>
                  <a:gdLst>
                    <a:gd name="connsiteX0" fmla="*/ 191 w 299756"/>
                    <a:gd name="connsiteY0" fmla="*/ 13144 h 383952"/>
                    <a:gd name="connsiteX1" fmla="*/ 13335 w 299756"/>
                    <a:gd name="connsiteY1" fmla="*/ 0 h 383952"/>
                    <a:gd name="connsiteX2" fmla="*/ 61627 w 299756"/>
                    <a:gd name="connsiteY2" fmla="*/ 0 h 383952"/>
                    <a:gd name="connsiteX3" fmla="*/ 74771 w 299756"/>
                    <a:gd name="connsiteY3" fmla="*/ 13144 h 383952"/>
                    <a:gd name="connsiteX4" fmla="*/ 74771 w 299756"/>
                    <a:gd name="connsiteY4" fmla="*/ 161258 h 383952"/>
                    <a:gd name="connsiteX5" fmla="*/ 212979 w 299756"/>
                    <a:gd name="connsiteY5" fmla="*/ 5524 h 383952"/>
                    <a:gd name="connsiteX6" fmla="*/ 223361 w 299756"/>
                    <a:gd name="connsiteY6" fmla="*/ 0 h 383952"/>
                    <a:gd name="connsiteX7" fmla="*/ 278225 w 299756"/>
                    <a:gd name="connsiteY7" fmla="*/ 0 h 383952"/>
                    <a:gd name="connsiteX8" fmla="*/ 286988 w 299756"/>
                    <a:gd name="connsiteY8" fmla="*/ 19717 h 383952"/>
                    <a:gd name="connsiteX9" fmla="*/ 143828 w 299756"/>
                    <a:gd name="connsiteY9" fmla="*/ 180975 h 383952"/>
                    <a:gd name="connsiteX10" fmla="*/ 297371 w 299756"/>
                    <a:gd name="connsiteY10" fmla="*/ 364712 h 383952"/>
                    <a:gd name="connsiteX11" fmla="*/ 287464 w 299756"/>
                    <a:gd name="connsiteY11" fmla="*/ 383953 h 383952"/>
                    <a:gd name="connsiteX12" fmla="*/ 227647 w 299756"/>
                    <a:gd name="connsiteY12" fmla="*/ 383953 h 383952"/>
                    <a:gd name="connsiteX13" fmla="*/ 217742 w 299756"/>
                    <a:gd name="connsiteY13" fmla="*/ 380143 h 383952"/>
                    <a:gd name="connsiteX14" fmla="*/ 74581 w 299756"/>
                    <a:gd name="connsiteY14" fmla="*/ 203549 h 383952"/>
                    <a:gd name="connsiteX15" fmla="*/ 74581 w 299756"/>
                    <a:gd name="connsiteY15" fmla="*/ 370808 h 383952"/>
                    <a:gd name="connsiteX16" fmla="*/ 61436 w 299756"/>
                    <a:gd name="connsiteY16" fmla="*/ 383953 h 383952"/>
                    <a:gd name="connsiteX17" fmla="*/ 13145 w 299756"/>
                    <a:gd name="connsiteY17" fmla="*/ 383953 h 383952"/>
                    <a:gd name="connsiteX18" fmla="*/ 0 w 299756"/>
                    <a:gd name="connsiteY18" fmla="*/ 370808 h 383952"/>
                    <a:gd name="connsiteX19" fmla="*/ 0 w 299756"/>
                    <a:gd name="connsiteY19" fmla="*/ 13240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9756" h="383952">
                      <a:moveTo>
                        <a:pt x="191" y="13144"/>
                      </a:moveTo>
                      <a:cubicBezTo>
                        <a:pt x="191" y="6001"/>
                        <a:pt x="5715" y="0"/>
                        <a:pt x="13335" y="0"/>
                      </a:cubicBezTo>
                      <a:lnTo>
                        <a:pt x="61627" y="0"/>
                      </a:lnTo>
                      <a:cubicBezTo>
                        <a:pt x="68771" y="0"/>
                        <a:pt x="74771" y="6001"/>
                        <a:pt x="74771" y="13144"/>
                      </a:cubicBezTo>
                      <a:lnTo>
                        <a:pt x="74771" y="161258"/>
                      </a:lnTo>
                      <a:lnTo>
                        <a:pt x="212979" y="5524"/>
                      </a:lnTo>
                      <a:cubicBezTo>
                        <a:pt x="215170" y="2762"/>
                        <a:pt x="218504" y="0"/>
                        <a:pt x="223361" y="0"/>
                      </a:cubicBezTo>
                      <a:lnTo>
                        <a:pt x="278225" y="0"/>
                      </a:lnTo>
                      <a:cubicBezTo>
                        <a:pt x="288608" y="0"/>
                        <a:pt x="294132" y="11525"/>
                        <a:pt x="286988" y="19717"/>
                      </a:cubicBezTo>
                      <a:lnTo>
                        <a:pt x="143828" y="180975"/>
                      </a:lnTo>
                      <a:lnTo>
                        <a:pt x="297371" y="364712"/>
                      </a:lnTo>
                      <a:cubicBezTo>
                        <a:pt x="302895" y="371856"/>
                        <a:pt x="298513" y="383953"/>
                        <a:pt x="287464" y="383953"/>
                      </a:cubicBezTo>
                      <a:lnTo>
                        <a:pt x="227647" y="383953"/>
                      </a:lnTo>
                      <a:cubicBezTo>
                        <a:pt x="222123" y="383953"/>
                        <a:pt x="218885" y="381762"/>
                        <a:pt x="217742" y="380143"/>
                      </a:cubicBezTo>
                      <a:lnTo>
                        <a:pt x="74581" y="203549"/>
                      </a:lnTo>
                      <a:lnTo>
                        <a:pt x="74581" y="370808"/>
                      </a:lnTo>
                      <a:cubicBezTo>
                        <a:pt x="74581" y="377952"/>
                        <a:pt x="68580" y="383953"/>
                        <a:pt x="61436" y="383953"/>
                      </a:cubicBezTo>
                      <a:lnTo>
                        <a:pt x="13145" y="383953"/>
                      </a:lnTo>
                      <a:cubicBezTo>
                        <a:pt x="5429" y="383953"/>
                        <a:pt x="0" y="377952"/>
                        <a:pt x="0" y="370808"/>
                      </a:cubicBezTo>
                      <a:lnTo>
                        <a:pt x="0" y="132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C859B6A-E1C5-7DD8-2EA7-18DB745B9520}"/>
                    </a:ext>
                  </a:extLst>
                </p:cNvPr>
                <p:cNvSpPr/>
                <p:nvPr/>
              </p:nvSpPr>
              <p:spPr>
                <a:xfrm>
                  <a:off x="6210013" y="2751296"/>
                  <a:ext cx="71818" cy="383857"/>
                </a:xfrm>
                <a:custGeom>
                  <a:avLst/>
                  <a:gdLst>
                    <a:gd name="connsiteX0" fmla="*/ 0 w 71818"/>
                    <a:gd name="connsiteY0" fmla="*/ 10382 h 383857"/>
                    <a:gd name="connsiteX1" fmla="*/ 10382 w 71818"/>
                    <a:gd name="connsiteY1" fmla="*/ 0 h 383857"/>
                    <a:gd name="connsiteX2" fmla="*/ 61436 w 71818"/>
                    <a:gd name="connsiteY2" fmla="*/ 0 h 383857"/>
                    <a:gd name="connsiteX3" fmla="*/ 71819 w 71818"/>
                    <a:gd name="connsiteY3" fmla="*/ 10382 h 383857"/>
                    <a:gd name="connsiteX4" fmla="*/ 71819 w 71818"/>
                    <a:gd name="connsiteY4" fmla="*/ 373475 h 383857"/>
                    <a:gd name="connsiteX5" fmla="*/ 61436 w 71818"/>
                    <a:gd name="connsiteY5" fmla="*/ 383857 h 383857"/>
                    <a:gd name="connsiteX6" fmla="*/ 10382 w 71818"/>
                    <a:gd name="connsiteY6" fmla="*/ 383857 h 383857"/>
                    <a:gd name="connsiteX7" fmla="*/ 0 w 71818"/>
                    <a:gd name="connsiteY7" fmla="*/ 373475 h 383857"/>
                    <a:gd name="connsiteX8" fmla="*/ 0 w 71818"/>
                    <a:gd name="connsiteY8" fmla="*/ 10382 h 38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818" h="383857">
                      <a:moveTo>
                        <a:pt x="0" y="10382"/>
                      </a:moveTo>
                      <a:cubicBezTo>
                        <a:pt x="0" y="4858"/>
                        <a:pt x="4953" y="0"/>
                        <a:pt x="10382" y="0"/>
                      </a:cubicBezTo>
                      <a:lnTo>
                        <a:pt x="61436" y="0"/>
                      </a:lnTo>
                      <a:cubicBezTo>
                        <a:pt x="66961" y="0"/>
                        <a:pt x="71819" y="4953"/>
                        <a:pt x="71819" y="10382"/>
                      </a:cubicBezTo>
                      <a:lnTo>
                        <a:pt x="71819" y="373475"/>
                      </a:lnTo>
                      <a:cubicBezTo>
                        <a:pt x="71819" y="379000"/>
                        <a:pt x="66865" y="383857"/>
                        <a:pt x="61436" y="383857"/>
                      </a:cubicBezTo>
                      <a:lnTo>
                        <a:pt x="10382" y="383857"/>
                      </a:lnTo>
                      <a:cubicBezTo>
                        <a:pt x="4858" y="383857"/>
                        <a:pt x="0" y="378905"/>
                        <a:pt x="0" y="373475"/>
                      </a:cubicBezTo>
                      <a:lnTo>
                        <a:pt x="0" y="1038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57A99236-6A3E-0262-D3A3-EFB102D4ABDE}"/>
                    </a:ext>
                  </a:extLst>
                </p:cNvPr>
                <p:cNvSpPr/>
                <p:nvPr/>
              </p:nvSpPr>
              <p:spPr>
                <a:xfrm>
                  <a:off x="6364795" y="2923508"/>
                  <a:ext cx="143065" cy="57054"/>
                </a:xfrm>
                <a:custGeom>
                  <a:avLst/>
                  <a:gdLst>
                    <a:gd name="connsiteX0" fmla="*/ 0 w 143065"/>
                    <a:gd name="connsiteY0" fmla="*/ 47149 h 57054"/>
                    <a:gd name="connsiteX1" fmla="*/ 0 w 143065"/>
                    <a:gd name="connsiteY1" fmla="*/ 10382 h 57054"/>
                    <a:gd name="connsiteX2" fmla="*/ 10382 w 143065"/>
                    <a:gd name="connsiteY2" fmla="*/ 0 h 57054"/>
                    <a:gd name="connsiteX3" fmla="*/ 132683 w 143065"/>
                    <a:gd name="connsiteY3" fmla="*/ 0 h 57054"/>
                    <a:gd name="connsiteX4" fmla="*/ 143065 w 143065"/>
                    <a:gd name="connsiteY4" fmla="*/ 10382 h 57054"/>
                    <a:gd name="connsiteX5" fmla="*/ 143065 w 143065"/>
                    <a:gd name="connsiteY5" fmla="*/ 47149 h 57054"/>
                    <a:gd name="connsiteX6" fmla="*/ 132683 w 143065"/>
                    <a:gd name="connsiteY6" fmla="*/ 57055 h 57054"/>
                    <a:gd name="connsiteX7" fmla="*/ 10382 w 143065"/>
                    <a:gd name="connsiteY7" fmla="*/ 57055 h 57054"/>
                    <a:gd name="connsiteX8" fmla="*/ 0 w 143065"/>
                    <a:gd name="connsiteY8" fmla="*/ 47149 h 57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065" h="57054">
                      <a:moveTo>
                        <a:pt x="0" y="47149"/>
                      </a:moveTo>
                      <a:lnTo>
                        <a:pt x="0" y="10382"/>
                      </a:lnTo>
                      <a:cubicBezTo>
                        <a:pt x="0" y="4382"/>
                        <a:pt x="4381" y="0"/>
                        <a:pt x="10382" y="0"/>
                      </a:cubicBezTo>
                      <a:lnTo>
                        <a:pt x="132683" y="0"/>
                      </a:lnTo>
                      <a:cubicBezTo>
                        <a:pt x="138684" y="0"/>
                        <a:pt x="143065" y="4382"/>
                        <a:pt x="143065" y="10382"/>
                      </a:cubicBezTo>
                      <a:lnTo>
                        <a:pt x="143065" y="47149"/>
                      </a:lnTo>
                      <a:cubicBezTo>
                        <a:pt x="143065" y="52673"/>
                        <a:pt x="138684" y="57055"/>
                        <a:pt x="132683" y="57055"/>
                      </a:cubicBezTo>
                      <a:lnTo>
                        <a:pt x="10382" y="57055"/>
                      </a:lnTo>
                      <a:cubicBezTo>
                        <a:pt x="4381" y="57055"/>
                        <a:pt x="0" y="52673"/>
                        <a:pt x="0" y="471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960E0A4-26D1-FF7A-01FA-7D1041E9BD03}"/>
                    </a:ext>
                  </a:extLst>
                </p:cNvPr>
                <p:cNvSpPr/>
                <p:nvPr/>
              </p:nvSpPr>
              <p:spPr>
                <a:xfrm>
                  <a:off x="6504368" y="2751296"/>
                  <a:ext cx="365847" cy="389381"/>
                </a:xfrm>
                <a:custGeom>
                  <a:avLst/>
                  <a:gdLst>
                    <a:gd name="connsiteX0" fmla="*/ 1111 w 365847"/>
                    <a:gd name="connsiteY0" fmla="*/ 14288 h 389381"/>
                    <a:gd name="connsiteX1" fmla="*/ 10445 w 365847"/>
                    <a:gd name="connsiteY1" fmla="*/ 0 h 389381"/>
                    <a:gd name="connsiteX2" fmla="*/ 66357 w 365847"/>
                    <a:gd name="connsiteY2" fmla="*/ 0 h 389381"/>
                    <a:gd name="connsiteX3" fmla="*/ 75692 w 365847"/>
                    <a:gd name="connsiteY3" fmla="*/ 6001 h 389381"/>
                    <a:gd name="connsiteX4" fmla="*/ 181038 w 365847"/>
                    <a:gd name="connsiteY4" fmla="*/ 241840 h 389381"/>
                    <a:gd name="connsiteX5" fmla="*/ 184848 w 365847"/>
                    <a:gd name="connsiteY5" fmla="*/ 241840 h 389381"/>
                    <a:gd name="connsiteX6" fmla="*/ 290195 w 365847"/>
                    <a:gd name="connsiteY6" fmla="*/ 6001 h 389381"/>
                    <a:gd name="connsiteX7" fmla="*/ 299529 w 365847"/>
                    <a:gd name="connsiteY7" fmla="*/ 0 h 389381"/>
                    <a:gd name="connsiteX8" fmla="*/ 355441 w 365847"/>
                    <a:gd name="connsiteY8" fmla="*/ 0 h 389381"/>
                    <a:gd name="connsiteX9" fmla="*/ 364775 w 365847"/>
                    <a:gd name="connsiteY9" fmla="*/ 14288 h 389381"/>
                    <a:gd name="connsiteX10" fmla="*/ 194754 w 365847"/>
                    <a:gd name="connsiteY10" fmla="*/ 383381 h 389381"/>
                    <a:gd name="connsiteX11" fmla="*/ 185420 w 365847"/>
                    <a:gd name="connsiteY11" fmla="*/ 389382 h 389381"/>
                    <a:gd name="connsiteX12" fmla="*/ 179895 w 365847"/>
                    <a:gd name="connsiteY12" fmla="*/ 389382 h 389381"/>
                    <a:gd name="connsiteX13" fmla="*/ 170561 w 365847"/>
                    <a:gd name="connsiteY13" fmla="*/ 383381 h 389381"/>
                    <a:gd name="connsiteX14" fmla="*/ 1111 w 365847"/>
                    <a:gd name="connsiteY14" fmla="*/ 14288 h 389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5847" h="389381">
                      <a:moveTo>
                        <a:pt x="1111" y="14288"/>
                      </a:moveTo>
                      <a:cubicBezTo>
                        <a:pt x="-2223" y="7144"/>
                        <a:pt x="2254" y="0"/>
                        <a:pt x="10445" y="0"/>
                      </a:cubicBezTo>
                      <a:lnTo>
                        <a:pt x="66357" y="0"/>
                      </a:lnTo>
                      <a:cubicBezTo>
                        <a:pt x="71310" y="0"/>
                        <a:pt x="74549" y="3334"/>
                        <a:pt x="75692" y="6001"/>
                      </a:cubicBezTo>
                      <a:lnTo>
                        <a:pt x="181038" y="241840"/>
                      </a:lnTo>
                      <a:lnTo>
                        <a:pt x="184848" y="241840"/>
                      </a:lnTo>
                      <a:lnTo>
                        <a:pt x="290195" y="6001"/>
                      </a:lnTo>
                      <a:cubicBezTo>
                        <a:pt x="291337" y="3238"/>
                        <a:pt x="294576" y="0"/>
                        <a:pt x="299529" y="0"/>
                      </a:cubicBezTo>
                      <a:lnTo>
                        <a:pt x="355441" y="0"/>
                      </a:lnTo>
                      <a:cubicBezTo>
                        <a:pt x="363632" y="0"/>
                        <a:pt x="368014" y="7144"/>
                        <a:pt x="364775" y="14288"/>
                      </a:cubicBezTo>
                      <a:lnTo>
                        <a:pt x="194754" y="383381"/>
                      </a:lnTo>
                      <a:cubicBezTo>
                        <a:pt x="193135" y="386620"/>
                        <a:pt x="190372" y="389382"/>
                        <a:pt x="185420" y="389382"/>
                      </a:cubicBezTo>
                      <a:lnTo>
                        <a:pt x="179895" y="389382"/>
                      </a:lnTo>
                      <a:cubicBezTo>
                        <a:pt x="174942" y="389382"/>
                        <a:pt x="172180" y="386620"/>
                        <a:pt x="170561" y="383381"/>
                      </a:cubicBezTo>
                      <a:lnTo>
                        <a:pt x="1111" y="1428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D891A8DB-00F6-FBD0-3AD5-5CA68870E65B}"/>
                    </a:ext>
                  </a:extLst>
                </p:cNvPr>
                <p:cNvSpPr/>
                <p:nvPr/>
              </p:nvSpPr>
              <p:spPr>
                <a:xfrm>
                  <a:off x="6919054" y="2751296"/>
                  <a:ext cx="244030" cy="383666"/>
                </a:xfrm>
                <a:custGeom>
                  <a:avLst/>
                  <a:gdLst>
                    <a:gd name="connsiteX0" fmla="*/ 0 w 244030"/>
                    <a:gd name="connsiteY0" fmla="*/ 10382 h 383666"/>
                    <a:gd name="connsiteX1" fmla="*/ 10382 w 244030"/>
                    <a:gd name="connsiteY1" fmla="*/ 0 h 383666"/>
                    <a:gd name="connsiteX2" fmla="*/ 233648 w 244030"/>
                    <a:gd name="connsiteY2" fmla="*/ 0 h 383666"/>
                    <a:gd name="connsiteX3" fmla="*/ 244030 w 244030"/>
                    <a:gd name="connsiteY3" fmla="*/ 10382 h 383666"/>
                    <a:gd name="connsiteX4" fmla="*/ 244030 w 244030"/>
                    <a:gd name="connsiteY4" fmla="*/ 55340 h 383666"/>
                    <a:gd name="connsiteX5" fmla="*/ 233648 w 244030"/>
                    <a:gd name="connsiteY5" fmla="*/ 65722 h 383666"/>
                    <a:gd name="connsiteX6" fmla="*/ 71342 w 244030"/>
                    <a:gd name="connsiteY6" fmla="*/ 65722 h 383666"/>
                    <a:gd name="connsiteX7" fmla="*/ 71342 w 244030"/>
                    <a:gd name="connsiteY7" fmla="*/ 155638 h 383666"/>
                    <a:gd name="connsiteX8" fmla="*/ 206788 w 244030"/>
                    <a:gd name="connsiteY8" fmla="*/ 155638 h 383666"/>
                    <a:gd name="connsiteX9" fmla="*/ 217170 w 244030"/>
                    <a:gd name="connsiteY9" fmla="*/ 166021 h 383666"/>
                    <a:gd name="connsiteX10" fmla="*/ 217170 w 244030"/>
                    <a:gd name="connsiteY10" fmla="*/ 211550 h 383666"/>
                    <a:gd name="connsiteX11" fmla="*/ 206788 w 244030"/>
                    <a:gd name="connsiteY11" fmla="*/ 221932 h 383666"/>
                    <a:gd name="connsiteX12" fmla="*/ 71342 w 244030"/>
                    <a:gd name="connsiteY12" fmla="*/ 221932 h 383666"/>
                    <a:gd name="connsiteX13" fmla="*/ 71342 w 244030"/>
                    <a:gd name="connsiteY13" fmla="*/ 317944 h 383666"/>
                    <a:gd name="connsiteX14" fmla="*/ 233648 w 244030"/>
                    <a:gd name="connsiteY14" fmla="*/ 317944 h 383666"/>
                    <a:gd name="connsiteX15" fmla="*/ 244030 w 244030"/>
                    <a:gd name="connsiteY15" fmla="*/ 328327 h 383666"/>
                    <a:gd name="connsiteX16" fmla="*/ 244030 w 244030"/>
                    <a:gd name="connsiteY16" fmla="*/ 373285 h 383666"/>
                    <a:gd name="connsiteX17" fmla="*/ 233648 w 244030"/>
                    <a:gd name="connsiteY17" fmla="*/ 383667 h 383666"/>
                    <a:gd name="connsiteX18" fmla="*/ 10382 w 244030"/>
                    <a:gd name="connsiteY18" fmla="*/ 383667 h 383666"/>
                    <a:gd name="connsiteX19" fmla="*/ 0 w 244030"/>
                    <a:gd name="connsiteY19" fmla="*/ 373285 h 383666"/>
                    <a:gd name="connsiteX20" fmla="*/ 0 w 244030"/>
                    <a:gd name="connsiteY20" fmla="*/ 10192 h 383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44030" h="383666">
                      <a:moveTo>
                        <a:pt x="0" y="10382"/>
                      </a:moveTo>
                      <a:cubicBezTo>
                        <a:pt x="0" y="4858"/>
                        <a:pt x="4381" y="0"/>
                        <a:pt x="10382" y="0"/>
                      </a:cubicBezTo>
                      <a:lnTo>
                        <a:pt x="233648" y="0"/>
                      </a:lnTo>
                      <a:cubicBezTo>
                        <a:pt x="239649" y="0"/>
                        <a:pt x="244030" y="4953"/>
                        <a:pt x="244030" y="10382"/>
                      </a:cubicBezTo>
                      <a:lnTo>
                        <a:pt x="244030" y="55340"/>
                      </a:lnTo>
                      <a:cubicBezTo>
                        <a:pt x="244030" y="60865"/>
                        <a:pt x="239649" y="65722"/>
                        <a:pt x="233648" y="65722"/>
                      </a:cubicBezTo>
                      <a:lnTo>
                        <a:pt x="71342" y="65722"/>
                      </a:lnTo>
                      <a:lnTo>
                        <a:pt x="71342" y="155638"/>
                      </a:lnTo>
                      <a:lnTo>
                        <a:pt x="206788" y="155638"/>
                      </a:lnTo>
                      <a:cubicBezTo>
                        <a:pt x="212312" y="155638"/>
                        <a:pt x="217170" y="160592"/>
                        <a:pt x="217170" y="166021"/>
                      </a:cubicBezTo>
                      <a:lnTo>
                        <a:pt x="217170" y="211550"/>
                      </a:lnTo>
                      <a:cubicBezTo>
                        <a:pt x="217170" y="217551"/>
                        <a:pt x="212217" y="221932"/>
                        <a:pt x="206788" y="221932"/>
                      </a:cubicBezTo>
                      <a:lnTo>
                        <a:pt x="71342" y="221932"/>
                      </a:lnTo>
                      <a:lnTo>
                        <a:pt x="71342" y="317944"/>
                      </a:lnTo>
                      <a:lnTo>
                        <a:pt x="233648" y="317944"/>
                      </a:lnTo>
                      <a:cubicBezTo>
                        <a:pt x="239649" y="317944"/>
                        <a:pt x="244030" y="322897"/>
                        <a:pt x="244030" y="328327"/>
                      </a:cubicBezTo>
                      <a:lnTo>
                        <a:pt x="244030" y="373285"/>
                      </a:lnTo>
                      <a:cubicBezTo>
                        <a:pt x="244030" y="378809"/>
                        <a:pt x="239649" y="383667"/>
                        <a:pt x="233648" y="383667"/>
                      </a:cubicBezTo>
                      <a:lnTo>
                        <a:pt x="10382" y="383667"/>
                      </a:lnTo>
                      <a:cubicBezTo>
                        <a:pt x="4381" y="383667"/>
                        <a:pt x="0" y="378714"/>
                        <a:pt x="0" y="373285"/>
                      </a:cubicBezTo>
                      <a:lnTo>
                        <a:pt x="0" y="1019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CABCB6AE-CF97-C7DC-78DD-966DF1682D41}"/>
                    </a:ext>
                  </a:extLst>
                </p:cNvPr>
                <p:cNvSpPr/>
                <p:nvPr/>
              </p:nvSpPr>
              <p:spPr>
                <a:xfrm>
                  <a:off x="7241571" y="2751296"/>
                  <a:ext cx="286797" cy="383952"/>
                </a:xfrm>
                <a:custGeom>
                  <a:avLst/>
                  <a:gdLst>
                    <a:gd name="connsiteX0" fmla="*/ 0 w 286797"/>
                    <a:gd name="connsiteY0" fmla="*/ 10382 h 383952"/>
                    <a:gd name="connsiteX1" fmla="*/ 10382 w 286797"/>
                    <a:gd name="connsiteY1" fmla="*/ 0 h 383952"/>
                    <a:gd name="connsiteX2" fmla="*/ 167259 w 286797"/>
                    <a:gd name="connsiteY2" fmla="*/ 0 h 383952"/>
                    <a:gd name="connsiteX3" fmla="*/ 286798 w 286797"/>
                    <a:gd name="connsiteY3" fmla="*/ 117919 h 383952"/>
                    <a:gd name="connsiteX4" fmla="*/ 205645 w 286797"/>
                    <a:gd name="connsiteY4" fmla="*/ 228695 h 383952"/>
                    <a:gd name="connsiteX5" fmla="*/ 280797 w 286797"/>
                    <a:gd name="connsiteY5" fmla="*/ 368046 h 383952"/>
                    <a:gd name="connsiteX6" fmla="*/ 271463 w 286797"/>
                    <a:gd name="connsiteY6" fmla="*/ 383953 h 383952"/>
                    <a:gd name="connsiteX7" fmla="*/ 213836 w 286797"/>
                    <a:gd name="connsiteY7" fmla="*/ 383953 h 383952"/>
                    <a:gd name="connsiteX8" fmla="*/ 205073 w 286797"/>
                    <a:gd name="connsiteY8" fmla="*/ 379000 h 383952"/>
                    <a:gd name="connsiteX9" fmla="*/ 132112 w 286797"/>
                    <a:gd name="connsiteY9" fmla="*/ 233648 h 383952"/>
                    <a:gd name="connsiteX10" fmla="*/ 71247 w 286797"/>
                    <a:gd name="connsiteY10" fmla="*/ 233648 h 383952"/>
                    <a:gd name="connsiteX11" fmla="*/ 71247 w 286797"/>
                    <a:gd name="connsiteY11" fmla="*/ 373475 h 383952"/>
                    <a:gd name="connsiteX12" fmla="*/ 60865 w 286797"/>
                    <a:gd name="connsiteY12" fmla="*/ 383857 h 383952"/>
                    <a:gd name="connsiteX13" fmla="*/ 10382 w 286797"/>
                    <a:gd name="connsiteY13" fmla="*/ 383857 h 383952"/>
                    <a:gd name="connsiteX14" fmla="*/ 0 w 286797"/>
                    <a:gd name="connsiteY14" fmla="*/ 373475 h 383952"/>
                    <a:gd name="connsiteX15" fmla="*/ 0 w 286797"/>
                    <a:gd name="connsiteY15" fmla="*/ 10382 h 383952"/>
                    <a:gd name="connsiteX16" fmla="*/ 161258 w 286797"/>
                    <a:gd name="connsiteY16" fmla="*/ 174879 h 383952"/>
                    <a:gd name="connsiteX17" fmla="*/ 215551 w 286797"/>
                    <a:gd name="connsiteY17" fmla="*/ 118967 h 383952"/>
                    <a:gd name="connsiteX18" fmla="*/ 161258 w 286797"/>
                    <a:gd name="connsiteY18" fmla="*/ 65722 h 383952"/>
                    <a:gd name="connsiteX19" fmla="*/ 71819 w 286797"/>
                    <a:gd name="connsiteY19" fmla="*/ 65722 h 383952"/>
                    <a:gd name="connsiteX20" fmla="*/ 71819 w 286797"/>
                    <a:gd name="connsiteY20" fmla="*/ 174879 h 383952"/>
                    <a:gd name="connsiteX21" fmla="*/ 161258 w 286797"/>
                    <a:gd name="connsiteY21" fmla="*/ 174879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86797" h="383952">
                      <a:moveTo>
                        <a:pt x="0" y="10382"/>
                      </a:moveTo>
                      <a:cubicBezTo>
                        <a:pt x="0" y="4858"/>
                        <a:pt x="4382" y="0"/>
                        <a:pt x="10382" y="0"/>
                      </a:cubicBezTo>
                      <a:lnTo>
                        <a:pt x="167259" y="0"/>
                      </a:lnTo>
                      <a:cubicBezTo>
                        <a:pt x="233077" y="0"/>
                        <a:pt x="286798" y="52673"/>
                        <a:pt x="286798" y="117919"/>
                      </a:cubicBezTo>
                      <a:cubicBezTo>
                        <a:pt x="286798" y="168402"/>
                        <a:pt x="253365" y="209550"/>
                        <a:pt x="205645" y="228695"/>
                      </a:cubicBezTo>
                      <a:lnTo>
                        <a:pt x="280797" y="368046"/>
                      </a:lnTo>
                      <a:cubicBezTo>
                        <a:pt x="284607" y="375190"/>
                        <a:pt x="280797" y="383953"/>
                        <a:pt x="271463" y="383953"/>
                      </a:cubicBezTo>
                      <a:lnTo>
                        <a:pt x="213836" y="383953"/>
                      </a:lnTo>
                      <a:cubicBezTo>
                        <a:pt x="208883" y="383953"/>
                        <a:pt x="206121" y="381190"/>
                        <a:pt x="205073" y="379000"/>
                      </a:cubicBezTo>
                      <a:lnTo>
                        <a:pt x="132112" y="233648"/>
                      </a:lnTo>
                      <a:lnTo>
                        <a:pt x="71247" y="233648"/>
                      </a:lnTo>
                      <a:lnTo>
                        <a:pt x="71247" y="373475"/>
                      </a:lnTo>
                      <a:cubicBezTo>
                        <a:pt x="71247" y="379000"/>
                        <a:pt x="66294" y="383857"/>
                        <a:pt x="60865" y="383857"/>
                      </a:cubicBezTo>
                      <a:lnTo>
                        <a:pt x="10382" y="383857"/>
                      </a:lnTo>
                      <a:cubicBezTo>
                        <a:pt x="4382" y="383857"/>
                        <a:pt x="0" y="378905"/>
                        <a:pt x="0" y="373475"/>
                      </a:cubicBezTo>
                      <a:lnTo>
                        <a:pt x="0" y="10382"/>
                      </a:lnTo>
                      <a:close/>
                      <a:moveTo>
                        <a:pt x="161258" y="174879"/>
                      </a:moveTo>
                      <a:cubicBezTo>
                        <a:pt x="190310" y="174879"/>
                        <a:pt x="215551" y="149638"/>
                        <a:pt x="215551" y="118967"/>
                      </a:cubicBezTo>
                      <a:cubicBezTo>
                        <a:pt x="215551" y="89916"/>
                        <a:pt x="190310" y="65722"/>
                        <a:pt x="161258" y="65722"/>
                      </a:cubicBezTo>
                      <a:lnTo>
                        <a:pt x="71819" y="65722"/>
                      </a:lnTo>
                      <a:lnTo>
                        <a:pt x="71819" y="174879"/>
                      </a:lnTo>
                      <a:lnTo>
                        <a:pt x="161258" y="17487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7F343D39-62DD-10C8-5010-0E0ED0A79FD9}"/>
                    </a:ext>
                  </a:extLst>
                </p:cNvPr>
                <p:cNvSpPr/>
                <p:nvPr/>
              </p:nvSpPr>
              <p:spPr>
                <a:xfrm>
                  <a:off x="7927656" y="2745771"/>
                  <a:ext cx="394335" cy="394906"/>
                </a:xfrm>
                <a:custGeom>
                  <a:avLst/>
                  <a:gdLst>
                    <a:gd name="connsiteX0" fmla="*/ 196882 w 394335"/>
                    <a:gd name="connsiteY0" fmla="*/ 0 h 394906"/>
                    <a:gd name="connsiteX1" fmla="*/ 394335 w 394335"/>
                    <a:gd name="connsiteY1" fmla="*/ 198025 h 394906"/>
                    <a:gd name="connsiteX2" fmla="*/ 196882 w 394335"/>
                    <a:gd name="connsiteY2" fmla="*/ 394906 h 394906"/>
                    <a:gd name="connsiteX3" fmla="*/ 0 w 394335"/>
                    <a:gd name="connsiteY3" fmla="*/ 198025 h 394906"/>
                    <a:gd name="connsiteX4" fmla="*/ 196882 w 394335"/>
                    <a:gd name="connsiteY4" fmla="*/ 0 h 394906"/>
                    <a:gd name="connsiteX5" fmla="*/ 196882 w 394335"/>
                    <a:gd name="connsiteY5" fmla="*/ 323564 h 394906"/>
                    <a:gd name="connsiteX6" fmla="*/ 322993 w 394335"/>
                    <a:gd name="connsiteY6" fmla="*/ 197929 h 394906"/>
                    <a:gd name="connsiteX7" fmla="*/ 196882 w 394335"/>
                    <a:gd name="connsiteY7" fmla="*/ 71247 h 394906"/>
                    <a:gd name="connsiteX8" fmla="*/ 71247 w 394335"/>
                    <a:gd name="connsiteY8" fmla="*/ 197929 h 394906"/>
                    <a:gd name="connsiteX9" fmla="*/ 196882 w 394335"/>
                    <a:gd name="connsiteY9" fmla="*/ 323564 h 39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4335" h="394906">
                      <a:moveTo>
                        <a:pt x="196882" y="0"/>
                      </a:moveTo>
                      <a:cubicBezTo>
                        <a:pt x="306610" y="0"/>
                        <a:pt x="394335" y="88297"/>
                        <a:pt x="394335" y="198025"/>
                      </a:cubicBezTo>
                      <a:cubicBezTo>
                        <a:pt x="394335" y="307753"/>
                        <a:pt x="306610" y="394906"/>
                        <a:pt x="196882" y="394906"/>
                      </a:cubicBezTo>
                      <a:cubicBezTo>
                        <a:pt x="87154" y="394906"/>
                        <a:pt x="0" y="307658"/>
                        <a:pt x="0" y="198025"/>
                      </a:cubicBezTo>
                      <a:cubicBezTo>
                        <a:pt x="0" y="88392"/>
                        <a:pt x="87249" y="0"/>
                        <a:pt x="196882" y="0"/>
                      </a:cubicBezTo>
                      <a:close/>
                      <a:moveTo>
                        <a:pt x="196882" y="323564"/>
                      </a:moveTo>
                      <a:cubicBezTo>
                        <a:pt x="266033" y="323564"/>
                        <a:pt x="322993" y="267081"/>
                        <a:pt x="322993" y="197929"/>
                      </a:cubicBezTo>
                      <a:cubicBezTo>
                        <a:pt x="322993" y="128778"/>
                        <a:pt x="265938" y="71247"/>
                        <a:pt x="196882" y="71247"/>
                      </a:cubicBezTo>
                      <a:cubicBezTo>
                        <a:pt x="127825" y="71247"/>
                        <a:pt x="71247" y="128873"/>
                        <a:pt x="71247" y="197929"/>
                      </a:cubicBezTo>
                      <a:cubicBezTo>
                        <a:pt x="71247" y="266986"/>
                        <a:pt x="127731" y="323564"/>
                        <a:pt x="196882" y="3235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176F778E-3AD6-5664-57AD-73A7ABC206FB}"/>
                    </a:ext>
                  </a:extLst>
                </p:cNvPr>
                <p:cNvSpPr/>
                <p:nvPr/>
              </p:nvSpPr>
              <p:spPr>
                <a:xfrm>
                  <a:off x="8368817" y="2745771"/>
                  <a:ext cx="252164" cy="394811"/>
                </a:xfrm>
                <a:custGeom>
                  <a:avLst/>
                  <a:gdLst>
                    <a:gd name="connsiteX0" fmla="*/ 2609 w 252164"/>
                    <a:gd name="connsiteY0" fmla="*/ 335661 h 394811"/>
                    <a:gd name="connsiteX1" fmla="*/ 22326 w 252164"/>
                    <a:gd name="connsiteY1" fmla="*/ 301657 h 394811"/>
                    <a:gd name="connsiteX2" fmla="*/ 40995 w 252164"/>
                    <a:gd name="connsiteY2" fmla="*/ 297847 h 394811"/>
                    <a:gd name="connsiteX3" fmla="*/ 123767 w 252164"/>
                    <a:gd name="connsiteY3" fmla="*/ 331851 h 394811"/>
                    <a:gd name="connsiteX4" fmla="*/ 173678 w 252164"/>
                    <a:gd name="connsiteY4" fmla="*/ 289655 h 394811"/>
                    <a:gd name="connsiteX5" fmla="*/ 104050 w 252164"/>
                    <a:gd name="connsiteY5" fmla="*/ 223838 h 394811"/>
                    <a:gd name="connsiteX6" fmla="*/ 895 w 252164"/>
                    <a:gd name="connsiteY6" fmla="*/ 105346 h 394811"/>
                    <a:gd name="connsiteX7" fmla="*/ 124338 w 252164"/>
                    <a:gd name="connsiteY7" fmla="*/ 0 h 394811"/>
                    <a:gd name="connsiteX8" fmla="*/ 234067 w 252164"/>
                    <a:gd name="connsiteY8" fmla="*/ 36767 h 394811"/>
                    <a:gd name="connsiteX9" fmla="*/ 237400 w 252164"/>
                    <a:gd name="connsiteY9" fmla="*/ 54864 h 394811"/>
                    <a:gd name="connsiteX10" fmla="*/ 216540 w 252164"/>
                    <a:gd name="connsiteY10" fmla="*/ 86106 h 394811"/>
                    <a:gd name="connsiteX11" fmla="*/ 197300 w 252164"/>
                    <a:gd name="connsiteY11" fmla="*/ 92678 h 394811"/>
                    <a:gd name="connsiteX12" fmla="*/ 121100 w 252164"/>
                    <a:gd name="connsiteY12" fmla="*/ 62484 h 394811"/>
                    <a:gd name="connsiteX13" fmla="*/ 72808 w 252164"/>
                    <a:gd name="connsiteY13" fmla="*/ 100870 h 394811"/>
                    <a:gd name="connsiteX14" fmla="*/ 137578 w 252164"/>
                    <a:gd name="connsiteY14" fmla="*/ 162306 h 394811"/>
                    <a:gd name="connsiteX15" fmla="*/ 252164 w 252164"/>
                    <a:gd name="connsiteY15" fmla="*/ 286226 h 394811"/>
                    <a:gd name="connsiteX16" fmla="*/ 126053 w 252164"/>
                    <a:gd name="connsiteY16" fmla="*/ 394811 h 394811"/>
                    <a:gd name="connsiteX17" fmla="*/ 5371 w 252164"/>
                    <a:gd name="connsiteY17" fmla="*/ 352044 h 394811"/>
                    <a:gd name="connsiteX18" fmla="*/ 2609 w 252164"/>
                    <a:gd name="connsiteY18" fmla="*/ 335566 h 39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52164" h="394811">
                      <a:moveTo>
                        <a:pt x="2609" y="335661"/>
                      </a:moveTo>
                      <a:lnTo>
                        <a:pt x="22326" y="301657"/>
                      </a:lnTo>
                      <a:cubicBezTo>
                        <a:pt x="26707" y="293942"/>
                        <a:pt x="36042" y="293942"/>
                        <a:pt x="40995" y="297847"/>
                      </a:cubicBezTo>
                      <a:cubicBezTo>
                        <a:pt x="43757" y="299466"/>
                        <a:pt x="88144" y="331851"/>
                        <a:pt x="123767" y="331851"/>
                      </a:cubicBezTo>
                      <a:cubicBezTo>
                        <a:pt x="152247" y="331851"/>
                        <a:pt x="173678" y="313182"/>
                        <a:pt x="173678" y="289655"/>
                      </a:cubicBezTo>
                      <a:cubicBezTo>
                        <a:pt x="173678" y="261652"/>
                        <a:pt x="150056" y="242506"/>
                        <a:pt x="104050" y="223838"/>
                      </a:cubicBezTo>
                      <a:cubicBezTo>
                        <a:pt x="52520" y="202978"/>
                        <a:pt x="895" y="170117"/>
                        <a:pt x="895" y="105346"/>
                      </a:cubicBezTo>
                      <a:cubicBezTo>
                        <a:pt x="895" y="56579"/>
                        <a:pt x="37090" y="0"/>
                        <a:pt x="124338" y="0"/>
                      </a:cubicBezTo>
                      <a:cubicBezTo>
                        <a:pt x="180250" y="0"/>
                        <a:pt x="223018" y="28480"/>
                        <a:pt x="234067" y="36767"/>
                      </a:cubicBezTo>
                      <a:cubicBezTo>
                        <a:pt x="239591" y="40100"/>
                        <a:pt x="241210" y="49339"/>
                        <a:pt x="237400" y="54864"/>
                      </a:cubicBezTo>
                      <a:lnTo>
                        <a:pt x="216540" y="86106"/>
                      </a:lnTo>
                      <a:cubicBezTo>
                        <a:pt x="212159" y="92678"/>
                        <a:pt x="203968" y="97060"/>
                        <a:pt x="197300" y="92678"/>
                      </a:cubicBezTo>
                      <a:cubicBezTo>
                        <a:pt x="192919" y="89916"/>
                        <a:pt x="151199" y="62484"/>
                        <a:pt x="121100" y="62484"/>
                      </a:cubicBezTo>
                      <a:cubicBezTo>
                        <a:pt x="91001" y="62484"/>
                        <a:pt x="72808" y="83344"/>
                        <a:pt x="72808" y="100870"/>
                      </a:cubicBezTo>
                      <a:cubicBezTo>
                        <a:pt x="72808" y="126683"/>
                        <a:pt x="93097" y="144209"/>
                        <a:pt x="137578" y="162306"/>
                      </a:cubicBezTo>
                      <a:cubicBezTo>
                        <a:pt x="190728" y="183737"/>
                        <a:pt x="252164" y="215551"/>
                        <a:pt x="252164" y="286226"/>
                      </a:cubicBezTo>
                      <a:cubicBezTo>
                        <a:pt x="252164" y="342709"/>
                        <a:pt x="203301" y="394811"/>
                        <a:pt x="126053" y="394811"/>
                      </a:cubicBezTo>
                      <a:cubicBezTo>
                        <a:pt x="56997" y="394811"/>
                        <a:pt x="16325" y="362426"/>
                        <a:pt x="5371" y="352044"/>
                      </a:cubicBezTo>
                      <a:cubicBezTo>
                        <a:pt x="418" y="347091"/>
                        <a:pt x="-2344" y="344329"/>
                        <a:pt x="2609" y="3355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53B7213-5738-2C54-052E-FE26526C3FEB}"/>
                    </a:ext>
                  </a:extLst>
                </p:cNvPr>
                <p:cNvSpPr/>
                <p:nvPr/>
              </p:nvSpPr>
              <p:spPr>
                <a:xfrm>
                  <a:off x="8648413" y="2751391"/>
                  <a:ext cx="260413" cy="383762"/>
                </a:xfrm>
                <a:custGeom>
                  <a:avLst/>
                  <a:gdLst>
                    <a:gd name="connsiteX0" fmla="*/ 94298 w 260413"/>
                    <a:gd name="connsiteY0" fmla="*/ 65722 h 383762"/>
                    <a:gd name="connsiteX1" fmla="*/ 10383 w 260413"/>
                    <a:gd name="connsiteY1" fmla="*/ 65722 h 383762"/>
                    <a:gd name="connsiteX2" fmla="*/ 0 w 260413"/>
                    <a:gd name="connsiteY2" fmla="*/ 55340 h 383762"/>
                    <a:gd name="connsiteX3" fmla="*/ 0 w 260413"/>
                    <a:gd name="connsiteY3" fmla="*/ 10382 h 383762"/>
                    <a:gd name="connsiteX4" fmla="*/ 10383 w 260413"/>
                    <a:gd name="connsiteY4" fmla="*/ 0 h 383762"/>
                    <a:gd name="connsiteX5" fmla="*/ 250031 w 260413"/>
                    <a:gd name="connsiteY5" fmla="*/ 0 h 383762"/>
                    <a:gd name="connsiteX6" fmla="*/ 260414 w 260413"/>
                    <a:gd name="connsiteY6" fmla="*/ 10382 h 383762"/>
                    <a:gd name="connsiteX7" fmla="*/ 260414 w 260413"/>
                    <a:gd name="connsiteY7" fmla="*/ 55340 h 383762"/>
                    <a:gd name="connsiteX8" fmla="*/ 250031 w 260413"/>
                    <a:gd name="connsiteY8" fmla="*/ 65722 h 383762"/>
                    <a:gd name="connsiteX9" fmla="*/ 166116 w 260413"/>
                    <a:gd name="connsiteY9" fmla="*/ 65722 h 383762"/>
                    <a:gd name="connsiteX10" fmla="*/ 166116 w 260413"/>
                    <a:gd name="connsiteY10" fmla="*/ 373380 h 383762"/>
                    <a:gd name="connsiteX11" fmla="*/ 155734 w 260413"/>
                    <a:gd name="connsiteY11" fmla="*/ 383762 h 383762"/>
                    <a:gd name="connsiteX12" fmla="*/ 104680 w 260413"/>
                    <a:gd name="connsiteY12" fmla="*/ 383762 h 383762"/>
                    <a:gd name="connsiteX13" fmla="*/ 94298 w 260413"/>
                    <a:gd name="connsiteY13" fmla="*/ 373380 h 383762"/>
                    <a:gd name="connsiteX14" fmla="*/ 94298 w 260413"/>
                    <a:gd name="connsiteY14" fmla="*/ 65722 h 3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60413" h="383762">
                      <a:moveTo>
                        <a:pt x="94298" y="65722"/>
                      </a:moveTo>
                      <a:lnTo>
                        <a:pt x="10383" y="65722"/>
                      </a:lnTo>
                      <a:cubicBezTo>
                        <a:pt x="4382" y="65722"/>
                        <a:pt x="0" y="60770"/>
                        <a:pt x="0" y="55340"/>
                      </a:cubicBezTo>
                      <a:lnTo>
                        <a:pt x="0" y="10382"/>
                      </a:lnTo>
                      <a:cubicBezTo>
                        <a:pt x="0" y="4858"/>
                        <a:pt x="4382" y="0"/>
                        <a:pt x="10383" y="0"/>
                      </a:cubicBezTo>
                      <a:lnTo>
                        <a:pt x="250031" y="0"/>
                      </a:lnTo>
                      <a:cubicBezTo>
                        <a:pt x="256032" y="0"/>
                        <a:pt x="260414" y="4953"/>
                        <a:pt x="260414" y="10382"/>
                      </a:cubicBezTo>
                      <a:lnTo>
                        <a:pt x="260414" y="55340"/>
                      </a:lnTo>
                      <a:cubicBezTo>
                        <a:pt x="260414" y="60865"/>
                        <a:pt x="256032" y="65722"/>
                        <a:pt x="250031" y="65722"/>
                      </a:cubicBezTo>
                      <a:lnTo>
                        <a:pt x="166116" y="65722"/>
                      </a:lnTo>
                      <a:lnTo>
                        <a:pt x="166116" y="373380"/>
                      </a:lnTo>
                      <a:cubicBezTo>
                        <a:pt x="166116" y="378905"/>
                        <a:pt x="161163" y="383762"/>
                        <a:pt x="155734" y="383762"/>
                      </a:cubicBezTo>
                      <a:lnTo>
                        <a:pt x="104680" y="383762"/>
                      </a:lnTo>
                      <a:cubicBezTo>
                        <a:pt x="99156" y="383762"/>
                        <a:pt x="94298" y="378809"/>
                        <a:pt x="94298" y="373380"/>
                      </a:cubicBezTo>
                      <a:lnTo>
                        <a:pt x="94298" y="657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F68CEE56-CA02-9CA5-9C7D-9F019B955B0B}"/>
                    </a:ext>
                  </a:extLst>
                </p:cNvPr>
                <p:cNvSpPr/>
                <p:nvPr/>
              </p:nvSpPr>
              <p:spPr>
                <a:xfrm>
                  <a:off x="8934735" y="2745771"/>
                  <a:ext cx="394334" cy="394906"/>
                </a:xfrm>
                <a:custGeom>
                  <a:avLst/>
                  <a:gdLst>
                    <a:gd name="connsiteX0" fmla="*/ 196882 w 394334"/>
                    <a:gd name="connsiteY0" fmla="*/ 0 h 394906"/>
                    <a:gd name="connsiteX1" fmla="*/ 394335 w 394334"/>
                    <a:gd name="connsiteY1" fmla="*/ 198025 h 394906"/>
                    <a:gd name="connsiteX2" fmla="*/ 196882 w 394334"/>
                    <a:gd name="connsiteY2" fmla="*/ 394906 h 394906"/>
                    <a:gd name="connsiteX3" fmla="*/ 0 w 394334"/>
                    <a:gd name="connsiteY3" fmla="*/ 198025 h 394906"/>
                    <a:gd name="connsiteX4" fmla="*/ 196882 w 394334"/>
                    <a:gd name="connsiteY4" fmla="*/ 0 h 394906"/>
                    <a:gd name="connsiteX5" fmla="*/ 196882 w 394334"/>
                    <a:gd name="connsiteY5" fmla="*/ 323564 h 394906"/>
                    <a:gd name="connsiteX6" fmla="*/ 322993 w 394334"/>
                    <a:gd name="connsiteY6" fmla="*/ 197929 h 394906"/>
                    <a:gd name="connsiteX7" fmla="*/ 196882 w 394334"/>
                    <a:gd name="connsiteY7" fmla="*/ 71247 h 394906"/>
                    <a:gd name="connsiteX8" fmla="*/ 71247 w 394334"/>
                    <a:gd name="connsiteY8" fmla="*/ 197929 h 394906"/>
                    <a:gd name="connsiteX9" fmla="*/ 196882 w 394334"/>
                    <a:gd name="connsiteY9" fmla="*/ 323564 h 394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4334" h="394906">
                      <a:moveTo>
                        <a:pt x="196882" y="0"/>
                      </a:moveTo>
                      <a:cubicBezTo>
                        <a:pt x="306609" y="0"/>
                        <a:pt x="394335" y="88297"/>
                        <a:pt x="394335" y="198025"/>
                      </a:cubicBezTo>
                      <a:cubicBezTo>
                        <a:pt x="394335" y="307753"/>
                        <a:pt x="306609" y="394906"/>
                        <a:pt x="196882" y="394906"/>
                      </a:cubicBezTo>
                      <a:cubicBezTo>
                        <a:pt x="87153" y="394906"/>
                        <a:pt x="0" y="307658"/>
                        <a:pt x="0" y="198025"/>
                      </a:cubicBezTo>
                      <a:cubicBezTo>
                        <a:pt x="0" y="88392"/>
                        <a:pt x="87249" y="0"/>
                        <a:pt x="196882" y="0"/>
                      </a:cubicBezTo>
                      <a:close/>
                      <a:moveTo>
                        <a:pt x="196882" y="323564"/>
                      </a:moveTo>
                      <a:cubicBezTo>
                        <a:pt x="266033" y="323564"/>
                        <a:pt x="322993" y="267081"/>
                        <a:pt x="322993" y="197929"/>
                      </a:cubicBezTo>
                      <a:cubicBezTo>
                        <a:pt x="322993" y="128778"/>
                        <a:pt x="265938" y="71247"/>
                        <a:pt x="196882" y="71247"/>
                      </a:cubicBezTo>
                      <a:cubicBezTo>
                        <a:pt x="127825" y="71247"/>
                        <a:pt x="71247" y="128873"/>
                        <a:pt x="71247" y="197929"/>
                      </a:cubicBezTo>
                      <a:cubicBezTo>
                        <a:pt x="71247" y="266986"/>
                        <a:pt x="127730" y="323564"/>
                        <a:pt x="196882" y="3235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69195C8B-1C12-5798-9606-6C0F39B27BF0}"/>
                    </a:ext>
                  </a:extLst>
                </p:cNvPr>
                <p:cNvSpPr/>
                <p:nvPr/>
              </p:nvSpPr>
              <p:spPr>
                <a:xfrm>
                  <a:off x="7590853" y="2751296"/>
                  <a:ext cx="299756" cy="383952"/>
                </a:xfrm>
                <a:custGeom>
                  <a:avLst/>
                  <a:gdLst>
                    <a:gd name="connsiteX0" fmla="*/ 190 w 299756"/>
                    <a:gd name="connsiteY0" fmla="*/ 13144 h 383952"/>
                    <a:gd name="connsiteX1" fmla="*/ 13335 w 299756"/>
                    <a:gd name="connsiteY1" fmla="*/ 0 h 383952"/>
                    <a:gd name="connsiteX2" fmla="*/ 61627 w 299756"/>
                    <a:gd name="connsiteY2" fmla="*/ 0 h 383952"/>
                    <a:gd name="connsiteX3" fmla="*/ 74771 w 299756"/>
                    <a:gd name="connsiteY3" fmla="*/ 13144 h 383952"/>
                    <a:gd name="connsiteX4" fmla="*/ 74771 w 299756"/>
                    <a:gd name="connsiteY4" fmla="*/ 161258 h 383952"/>
                    <a:gd name="connsiteX5" fmla="*/ 212979 w 299756"/>
                    <a:gd name="connsiteY5" fmla="*/ 5524 h 383952"/>
                    <a:gd name="connsiteX6" fmla="*/ 223361 w 299756"/>
                    <a:gd name="connsiteY6" fmla="*/ 0 h 383952"/>
                    <a:gd name="connsiteX7" fmla="*/ 278225 w 299756"/>
                    <a:gd name="connsiteY7" fmla="*/ 0 h 383952"/>
                    <a:gd name="connsiteX8" fmla="*/ 286988 w 299756"/>
                    <a:gd name="connsiteY8" fmla="*/ 19717 h 383952"/>
                    <a:gd name="connsiteX9" fmla="*/ 143828 w 299756"/>
                    <a:gd name="connsiteY9" fmla="*/ 180975 h 383952"/>
                    <a:gd name="connsiteX10" fmla="*/ 297370 w 299756"/>
                    <a:gd name="connsiteY10" fmla="*/ 364712 h 383952"/>
                    <a:gd name="connsiteX11" fmla="*/ 287464 w 299756"/>
                    <a:gd name="connsiteY11" fmla="*/ 383953 h 383952"/>
                    <a:gd name="connsiteX12" fmla="*/ 227648 w 299756"/>
                    <a:gd name="connsiteY12" fmla="*/ 383953 h 383952"/>
                    <a:gd name="connsiteX13" fmla="*/ 217741 w 299756"/>
                    <a:gd name="connsiteY13" fmla="*/ 380143 h 383952"/>
                    <a:gd name="connsiteX14" fmla="*/ 74581 w 299756"/>
                    <a:gd name="connsiteY14" fmla="*/ 203549 h 383952"/>
                    <a:gd name="connsiteX15" fmla="*/ 74581 w 299756"/>
                    <a:gd name="connsiteY15" fmla="*/ 370808 h 383952"/>
                    <a:gd name="connsiteX16" fmla="*/ 61436 w 299756"/>
                    <a:gd name="connsiteY16" fmla="*/ 383953 h 383952"/>
                    <a:gd name="connsiteX17" fmla="*/ 13145 w 299756"/>
                    <a:gd name="connsiteY17" fmla="*/ 383953 h 383952"/>
                    <a:gd name="connsiteX18" fmla="*/ 0 w 299756"/>
                    <a:gd name="connsiteY18" fmla="*/ 370808 h 383952"/>
                    <a:gd name="connsiteX19" fmla="*/ 0 w 299756"/>
                    <a:gd name="connsiteY19" fmla="*/ 13240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9756" h="383952">
                      <a:moveTo>
                        <a:pt x="190" y="13144"/>
                      </a:moveTo>
                      <a:cubicBezTo>
                        <a:pt x="190" y="6001"/>
                        <a:pt x="5715" y="0"/>
                        <a:pt x="13335" y="0"/>
                      </a:cubicBezTo>
                      <a:lnTo>
                        <a:pt x="61627" y="0"/>
                      </a:lnTo>
                      <a:cubicBezTo>
                        <a:pt x="68771" y="0"/>
                        <a:pt x="74771" y="6001"/>
                        <a:pt x="74771" y="13144"/>
                      </a:cubicBezTo>
                      <a:lnTo>
                        <a:pt x="74771" y="161258"/>
                      </a:lnTo>
                      <a:lnTo>
                        <a:pt x="212979" y="5524"/>
                      </a:lnTo>
                      <a:cubicBezTo>
                        <a:pt x="215170" y="2762"/>
                        <a:pt x="218504" y="0"/>
                        <a:pt x="223361" y="0"/>
                      </a:cubicBezTo>
                      <a:lnTo>
                        <a:pt x="278225" y="0"/>
                      </a:lnTo>
                      <a:cubicBezTo>
                        <a:pt x="288607" y="0"/>
                        <a:pt x="294132" y="11525"/>
                        <a:pt x="286988" y="19717"/>
                      </a:cubicBezTo>
                      <a:lnTo>
                        <a:pt x="143828" y="180975"/>
                      </a:lnTo>
                      <a:lnTo>
                        <a:pt x="297370" y="364712"/>
                      </a:lnTo>
                      <a:cubicBezTo>
                        <a:pt x="302895" y="371856"/>
                        <a:pt x="298514" y="383953"/>
                        <a:pt x="287464" y="383953"/>
                      </a:cubicBezTo>
                      <a:lnTo>
                        <a:pt x="227648" y="383953"/>
                      </a:lnTo>
                      <a:cubicBezTo>
                        <a:pt x="222123" y="383953"/>
                        <a:pt x="218884" y="381762"/>
                        <a:pt x="217741" y="380143"/>
                      </a:cubicBezTo>
                      <a:lnTo>
                        <a:pt x="74581" y="203549"/>
                      </a:lnTo>
                      <a:lnTo>
                        <a:pt x="74581" y="370808"/>
                      </a:lnTo>
                      <a:cubicBezTo>
                        <a:pt x="74581" y="377952"/>
                        <a:pt x="68580" y="383953"/>
                        <a:pt x="61436" y="383953"/>
                      </a:cubicBezTo>
                      <a:lnTo>
                        <a:pt x="13145" y="383953"/>
                      </a:lnTo>
                      <a:cubicBezTo>
                        <a:pt x="5429" y="383953"/>
                        <a:pt x="0" y="377952"/>
                        <a:pt x="0" y="370808"/>
                      </a:cubicBezTo>
                      <a:lnTo>
                        <a:pt x="0" y="1324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FI"/>
                </a:p>
              </p:txBody>
            </p:sp>
          </p:grpSp>
        </p:grp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ED95C2D-F958-B76B-335E-B8151A6E2CA8}"/>
                </a:ext>
              </a:extLst>
            </p:cNvPr>
            <p:cNvSpPr/>
            <p:nvPr/>
          </p:nvSpPr>
          <p:spPr>
            <a:xfrm>
              <a:off x="2862166" y="1476375"/>
              <a:ext cx="3279338" cy="3905154"/>
            </a:xfrm>
            <a:custGeom>
              <a:avLst/>
              <a:gdLst>
                <a:gd name="connsiteX0" fmla="*/ 3238976 w 3279338"/>
                <a:gd name="connsiteY0" fmla="*/ 3669602 h 3905154"/>
                <a:gd name="connsiteX1" fmla="*/ 3134011 w 3279338"/>
                <a:gd name="connsiteY1" fmla="*/ 3629597 h 3905154"/>
                <a:gd name="connsiteX2" fmla="*/ 2813495 w 3279338"/>
                <a:gd name="connsiteY2" fmla="*/ 2433542 h 3905154"/>
                <a:gd name="connsiteX3" fmla="*/ 2900553 w 3279338"/>
                <a:gd name="connsiteY3" fmla="*/ 2287905 h 3905154"/>
                <a:gd name="connsiteX4" fmla="*/ 2735104 w 3279338"/>
                <a:gd name="connsiteY4" fmla="*/ 2122456 h 3905154"/>
                <a:gd name="connsiteX5" fmla="*/ 2608326 w 3279338"/>
                <a:gd name="connsiteY5" fmla="*/ 2181797 h 3905154"/>
                <a:gd name="connsiteX6" fmla="*/ 1796891 w 3279338"/>
                <a:gd name="connsiteY6" fmla="*/ 1713357 h 3905154"/>
                <a:gd name="connsiteX7" fmla="*/ 1804511 w 3279338"/>
                <a:gd name="connsiteY7" fmla="*/ 1655921 h 3905154"/>
                <a:gd name="connsiteX8" fmla="*/ 1676114 w 3279338"/>
                <a:gd name="connsiteY8" fmla="*/ 1455896 h 3905154"/>
                <a:gd name="connsiteX9" fmla="*/ 1892713 w 3279338"/>
                <a:gd name="connsiteY9" fmla="*/ 868966 h 3905154"/>
                <a:gd name="connsiteX10" fmla="*/ 1970723 w 3279338"/>
                <a:gd name="connsiteY10" fmla="*/ 883253 h 3905154"/>
                <a:gd name="connsiteX11" fmla="*/ 2190941 w 3279338"/>
                <a:gd name="connsiteY11" fmla="*/ 663035 h 3905154"/>
                <a:gd name="connsiteX12" fmla="*/ 2170652 w 3279338"/>
                <a:gd name="connsiteY12" fmla="*/ 570929 h 3905154"/>
                <a:gd name="connsiteX13" fmla="*/ 2465070 w 3279338"/>
                <a:gd name="connsiteY13" fmla="*/ 372904 h 3905154"/>
                <a:gd name="connsiteX14" fmla="*/ 2623566 w 3279338"/>
                <a:gd name="connsiteY14" fmla="*/ 440531 h 3905154"/>
                <a:gd name="connsiteX15" fmla="*/ 2843784 w 3279338"/>
                <a:gd name="connsiteY15" fmla="*/ 220313 h 3905154"/>
                <a:gd name="connsiteX16" fmla="*/ 2623661 w 3279338"/>
                <a:gd name="connsiteY16" fmla="*/ 0 h 3905154"/>
                <a:gd name="connsiteX17" fmla="*/ 2403443 w 3279338"/>
                <a:gd name="connsiteY17" fmla="*/ 220218 h 3905154"/>
                <a:gd name="connsiteX18" fmla="*/ 2431066 w 3279338"/>
                <a:gd name="connsiteY18" fmla="*/ 326898 h 3905154"/>
                <a:gd name="connsiteX19" fmla="*/ 2140172 w 3279338"/>
                <a:gd name="connsiteY19" fmla="*/ 522542 h 3905154"/>
                <a:gd name="connsiteX20" fmla="*/ 1970723 w 3279338"/>
                <a:gd name="connsiteY20" fmla="*/ 442817 h 3905154"/>
                <a:gd name="connsiteX21" fmla="*/ 1750981 w 3279338"/>
                <a:gd name="connsiteY21" fmla="*/ 649129 h 3905154"/>
                <a:gd name="connsiteX22" fmla="*/ 1298067 w 3279338"/>
                <a:gd name="connsiteY22" fmla="*/ 649129 h 3905154"/>
                <a:gd name="connsiteX23" fmla="*/ 1160240 w 3279338"/>
                <a:gd name="connsiteY23" fmla="*/ 515017 h 3905154"/>
                <a:gd name="connsiteX24" fmla="*/ 1050893 w 3279338"/>
                <a:gd name="connsiteY24" fmla="*/ 569214 h 3905154"/>
                <a:gd name="connsiteX25" fmla="*/ 513302 w 3279338"/>
                <a:gd name="connsiteY25" fmla="*/ 258890 h 3905154"/>
                <a:gd name="connsiteX26" fmla="*/ 520160 w 3279338"/>
                <a:gd name="connsiteY26" fmla="*/ 216122 h 3905154"/>
                <a:gd name="connsiteX27" fmla="*/ 382048 w 3279338"/>
                <a:gd name="connsiteY27" fmla="*/ 78010 h 3905154"/>
                <a:gd name="connsiteX28" fmla="*/ 244031 w 3279338"/>
                <a:gd name="connsiteY28" fmla="*/ 216122 h 3905154"/>
                <a:gd name="connsiteX29" fmla="*/ 382048 w 3279338"/>
                <a:gd name="connsiteY29" fmla="*/ 354140 h 3905154"/>
                <a:gd name="connsiteX30" fmla="*/ 484537 w 3279338"/>
                <a:gd name="connsiteY30" fmla="*/ 308229 h 3905154"/>
                <a:gd name="connsiteX31" fmla="*/ 1026033 w 3279338"/>
                <a:gd name="connsiteY31" fmla="*/ 620840 h 3905154"/>
                <a:gd name="connsiteX32" fmla="*/ 1022033 w 3279338"/>
                <a:gd name="connsiteY32" fmla="*/ 653129 h 3905154"/>
                <a:gd name="connsiteX33" fmla="*/ 1160145 w 3279338"/>
                <a:gd name="connsiteY33" fmla="*/ 791147 h 3905154"/>
                <a:gd name="connsiteX34" fmla="*/ 1287590 w 3279338"/>
                <a:gd name="connsiteY34" fmla="*/ 706184 h 3905154"/>
                <a:gd name="connsiteX35" fmla="*/ 1287875 w 3279338"/>
                <a:gd name="connsiteY35" fmla="*/ 706184 h 3905154"/>
                <a:gd name="connsiteX36" fmla="*/ 1754791 w 3279338"/>
                <a:gd name="connsiteY36" fmla="*/ 706184 h 3905154"/>
                <a:gd name="connsiteX37" fmla="*/ 1776698 w 3279338"/>
                <a:gd name="connsiteY37" fmla="*/ 767048 h 3905154"/>
                <a:gd name="connsiteX38" fmla="*/ 1144238 w 3279338"/>
                <a:gd name="connsiteY38" fmla="*/ 1192435 h 3905154"/>
                <a:gd name="connsiteX39" fmla="*/ 1138714 w 3279338"/>
                <a:gd name="connsiteY39" fmla="*/ 1197388 h 3905154"/>
                <a:gd name="connsiteX40" fmla="*/ 1050608 w 3279338"/>
                <a:gd name="connsiteY40" fmla="*/ 1165479 h 3905154"/>
                <a:gd name="connsiteX41" fmla="*/ 912495 w 3279338"/>
                <a:gd name="connsiteY41" fmla="*/ 1303592 h 3905154"/>
                <a:gd name="connsiteX42" fmla="*/ 1050608 w 3279338"/>
                <a:gd name="connsiteY42" fmla="*/ 1441609 h 3905154"/>
                <a:gd name="connsiteX43" fmla="*/ 1188720 w 3279338"/>
                <a:gd name="connsiteY43" fmla="*/ 1303592 h 3905154"/>
                <a:gd name="connsiteX44" fmla="*/ 1173671 w 3279338"/>
                <a:gd name="connsiteY44" fmla="*/ 1241203 h 3905154"/>
                <a:gd name="connsiteX45" fmla="*/ 1176147 w 3279338"/>
                <a:gd name="connsiteY45" fmla="*/ 1239774 h 3905154"/>
                <a:gd name="connsiteX46" fmla="*/ 1810131 w 3279338"/>
                <a:gd name="connsiteY46" fmla="*/ 813340 h 3905154"/>
                <a:gd name="connsiteX47" fmla="*/ 1842040 w 3279338"/>
                <a:gd name="connsiteY47" fmla="*/ 841438 h 3905154"/>
                <a:gd name="connsiteX48" fmla="*/ 1621536 w 3279338"/>
                <a:gd name="connsiteY48" fmla="*/ 1438847 h 3905154"/>
                <a:gd name="connsiteX49" fmla="*/ 1584293 w 3279338"/>
                <a:gd name="connsiteY49" fmla="*/ 1435608 h 3905154"/>
                <a:gd name="connsiteX50" fmla="*/ 1364075 w 3279338"/>
                <a:gd name="connsiteY50" fmla="*/ 1655826 h 3905154"/>
                <a:gd name="connsiteX51" fmla="*/ 1471613 w 3279338"/>
                <a:gd name="connsiteY51" fmla="*/ 1844993 h 3905154"/>
                <a:gd name="connsiteX52" fmla="*/ 1260253 w 3279338"/>
                <a:gd name="connsiteY52" fmla="*/ 2417636 h 3905154"/>
                <a:gd name="connsiteX53" fmla="*/ 1232154 w 3279338"/>
                <a:gd name="connsiteY53" fmla="*/ 2415064 h 3905154"/>
                <a:gd name="connsiteX54" fmla="*/ 1105376 w 3279338"/>
                <a:gd name="connsiteY54" fmla="*/ 2474405 h 3905154"/>
                <a:gd name="connsiteX55" fmla="*/ 269272 w 3279338"/>
                <a:gd name="connsiteY55" fmla="*/ 1991678 h 3905154"/>
                <a:gd name="connsiteX56" fmla="*/ 276130 w 3279338"/>
                <a:gd name="connsiteY56" fmla="*/ 1948910 h 3905154"/>
                <a:gd name="connsiteX57" fmla="*/ 138113 w 3279338"/>
                <a:gd name="connsiteY57" fmla="*/ 1810798 h 3905154"/>
                <a:gd name="connsiteX58" fmla="*/ 0 w 3279338"/>
                <a:gd name="connsiteY58" fmla="*/ 1948910 h 3905154"/>
                <a:gd name="connsiteX59" fmla="*/ 138113 w 3279338"/>
                <a:gd name="connsiteY59" fmla="*/ 2087023 h 3905154"/>
                <a:gd name="connsiteX60" fmla="*/ 240602 w 3279338"/>
                <a:gd name="connsiteY60" fmla="*/ 2041112 h 3905154"/>
                <a:gd name="connsiteX61" fmla="*/ 1076897 w 3279338"/>
                <a:gd name="connsiteY61" fmla="*/ 2523935 h 3905154"/>
                <a:gd name="connsiteX62" fmla="*/ 1066705 w 3279338"/>
                <a:gd name="connsiteY62" fmla="*/ 2580608 h 3905154"/>
                <a:gd name="connsiteX63" fmla="*/ 1232154 w 3279338"/>
                <a:gd name="connsiteY63" fmla="*/ 2746058 h 3905154"/>
                <a:gd name="connsiteX64" fmla="*/ 1397603 w 3279338"/>
                <a:gd name="connsiteY64" fmla="*/ 2580608 h 3905154"/>
                <a:gd name="connsiteX65" fmla="*/ 1313974 w 3279338"/>
                <a:gd name="connsiteY65" fmla="*/ 2436971 h 3905154"/>
                <a:gd name="connsiteX66" fmla="*/ 1524095 w 3279338"/>
                <a:gd name="connsiteY66" fmla="*/ 1867662 h 3905154"/>
                <a:gd name="connsiteX67" fmla="*/ 1584293 w 3279338"/>
                <a:gd name="connsiteY67" fmla="*/ 1876044 h 3905154"/>
                <a:gd name="connsiteX68" fmla="*/ 1774698 w 3279338"/>
                <a:gd name="connsiteY68" fmla="*/ 1766316 h 3905154"/>
                <a:gd name="connsiteX69" fmla="*/ 2579846 w 3279338"/>
                <a:gd name="connsiteY69" fmla="*/ 2231136 h 3905154"/>
                <a:gd name="connsiteX70" fmla="*/ 2569655 w 3279338"/>
                <a:gd name="connsiteY70" fmla="*/ 2287810 h 3905154"/>
                <a:gd name="connsiteX71" fmla="*/ 2735104 w 3279338"/>
                <a:gd name="connsiteY71" fmla="*/ 2453259 h 3905154"/>
                <a:gd name="connsiteX72" fmla="*/ 2759202 w 3279338"/>
                <a:gd name="connsiteY72" fmla="*/ 2451259 h 3905154"/>
                <a:gd name="connsiteX73" fmla="*/ 3078861 w 3279338"/>
                <a:gd name="connsiteY73" fmla="*/ 3644074 h 3905154"/>
                <a:gd name="connsiteX74" fmla="*/ 3043714 w 3279338"/>
                <a:gd name="connsiteY74" fmla="*/ 3669506 h 3905154"/>
                <a:gd name="connsiteX75" fmla="*/ 3043714 w 3279338"/>
                <a:gd name="connsiteY75" fmla="*/ 3864769 h 3905154"/>
                <a:gd name="connsiteX76" fmla="*/ 3141345 w 3279338"/>
                <a:gd name="connsiteY76" fmla="*/ 3905155 h 3905154"/>
                <a:gd name="connsiteX77" fmla="*/ 3238976 w 3279338"/>
                <a:gd name="connsiteY77" fmla="*/ 3864769 h 3905154"/>
                <a:gd name="connsiteX78" fmla="*/ 3238976 w 3279338"/>
                <a:gd name="connsiteY78" fmla="*/ 3669506 h 3905154"/>
                <a:gd name="connsiteX79" fmla="*/ 2623661 w 3279338"/>
                <a:gd name="connsiteY79" fmla="*/ 57055 h 3905154"/>
                <a:gd name="connsiteX80" fmla="*/ 2786825 w 3279338"/>
                <a:gd name="connsiteY80" fmla="*/ 220218 h 3905154"/>
                <a:gd name="connsiteX81" fmla="*/ 2623661 w 3279338"/>
                <a:gd name="connsiteY81" fmla="*/ 383381 h 3905154"/>
                <a:gd name="connsiteX82" fmla="*/ 2460498 w 3279338"/>
                <a:gd name="connsiteY82" fmla="*/ 220218 h 3905154"/>
                <a:gd name="connsiteX83" fmla="*/ 2623661 w 3279338"/>
                <a:gd name="connsiteY83" fmla="*/ 57055 h 3905154"/>
                <a:gd name="connsiteX84" fmla="*/ 382143 w 3279338"/>
                <a:gd name="connsiteY84" fmla="*/ 297085 h 3905154"/>
                <a:gd name="connsiteX85" fmla="*/ 301181 w 3279338"/>
                <a:gd name="connsiteY85" fmla="*/ 216122 h 3905154"/>
                <a:gd name="connsiteX86" fmla="*/ 382143 w 3279338"/>
                <a:gd name="connsiteY86" fmla="*/ 135160 h 3905154"/>
                <a:gd name="connsiteX87" fmla="*/ 463106 w 3279338"/>
                <a:gd name="connsiteY87" fmla="*/ 216122 h 3905154"/>
                <a:gd name="connsiteX88" fmla="*/ 382143 w 3279338"/>
                <a:gd name="connsiteY88" fmla="*/ 297085 h 3905154"/>
                <a:gd name="connsiteX89" fmla="*/ 1160336 w 3279338"/>
                <a:gd name="connsiteY89" fmla="*/ 734187 h 3905154"/>
                <a:gd name="connsiteX90" fmla="*/ 1079373 w 3279338"/>
                <a:gd name="connsiteY90" fmla="*/ 653225 h 3905154"/>
                <a:gd name="connsiteX91" fmla="*/ 1160336 w 3279338"/>
                <a:gd name="connsiteY91" fmla="*/ 572262 h 3905154"/>
                <a:gd name="connsiteX92" fmla="*/ 1241298 w 3279338"/>
                <a:gd name="connsiteY92" fmla="*/ 653225 h 3905154"/>
                <a:gd name="connsiteX93" fmla="*/ 1160336 w 3279338"/>
                <a:gd name="connsiteY93" fmla="*/ 734187 h 3905154"/>
                <a:gd name="connsiteX94" fmla="*/ 1050798 w 3279338"/>
                <a:gd name="connsiteY94" fmla="*/ 1384649 h 3905154"/>
                <a:gd name="connsiteX95" fmla="*/ 969836 w 3279338"/>
                <a:gd name="connsiteY95" fmla="*/ 1303687 h 3905154"/>
                <a:gd name="connsiteX96" fmla="*/ 1050798 w 3279338"/>
                <a:gd name="connsiteY96" fmla="*/ 1222724 h 3905154"/>
                <a:gd name="connsiteX97" fmla="*/ 1131761 w 3279338"/>
                <a:gd name="connsiteY97" fmla="*/ 1303687 h 3905154"/>
                <a:gd name="connsiteX98" fmla="*/ 1050798 w 3279338"/>
                <a:gd name="connsiteY98" fmla="*/ 1384649 h 3905154"/>
                <a:gd name="connsiteX99" fmla="*/ 1970913 w 3279338"/>
                <a:gd name="connsiteY99" fmla="*/ 499872 h 3905154"/>
                <a:gd name="connsiteX100" fmla="*/ 2134076 w 3279338"/>
                <a:gd name="connsiteY100" fmla="*/ 663035 h 3905154"/>
                <a:gd name="connsiteX101" fmla="*/ 1970913 w 3279338"/>
                <a:gd name="connsiteY101" fmla="*/ 826199 h 3905154"/>
                <a:gd name="connsiteX102" fmla="*/ 1807750 w 3279338"/>
                <a:gd name="connsiteY102" fmla="*/ 663035 h 3905154"/>
                <a:gd name="connsiteX103" fmla="*/ 1970913 w 3279338"/>
                <a:gd name="connsiteY103" fmla="*/ 499872 h 3905154"/>
                <a:gd name="connsiteX104" fmla="*/ 138208 w 3279338"/>
                <a:gd name="connsiteY104" fmla="*/ 2029968 h 3905154"/>
                <a:gd name="connsiteX105" fmla="*/ 57245 w 3279338"/>
                <a:gd name="connsiteY105" fmla="*/ 1949006 h 3905154"/>
                <a:gd name="connsiteX106" fmla="*/ 138208 w 3279338"/>
                <a:gd name="connsiteY106" fmla="*/ 1868043 h 3905154"/>
                <a:gd name="connsiteX107" fmla="*/ 219170 w 3279338"/>
                <a:gd name="connsiteY107" fmla="*/ 1949006 h 3905154"/>
                <a:gd name="connsiteX108" fmla="*/ 138208 w 3279338"/>
                <a:gd name="connsiteY108" fmla="*/ 2029968 h 3905154"/>
                <a:gd name="connsiteX109" fmla="*/ 1232249 w 3279338"/>
                <a:gd name="connsiteY109" fmla="*/ 2689003 h 3905154"/>
                <a:gd name="connsiteX110" fmla="*/ 1123855 w 3279338"/>
                <a:gd name="connsiteY110" fmla="*/ 2580608 h 3905154"/>
                <a:gd name="connsiteX111" fmla="*/ 1232249 w 3279338"/>
                <a:gd name="connsiteY111" fmla="*/ 2472214 h 3905154"/>
                <a:gd name="connsiteX112" fmla="*/ 1340644 w 3279338"/>
                <a:gd name="connsiteY112" fmla="*/ 2580608 h 3905154"/>
                <a:gd name="connsiteX113" fmla="*/ 1232249 w 3279338"/>
                <a:gd name="connsiteY113" fmla="*/ 2689003 h 3905154"/>
                <a:gd name="connsiteX114" fmla="*/ 1584389 w 3279338"/>
                <a:gd name="connsiteY114" fmla="*/ 1819085 h 3905154"/>
                <a:gd name="connsiteX115" fmla="*/ 1421225 w 3279338"/>
                <a:gd name="connsiteY115" fmla="*/ 1655921 h 3905154"/>
                <a:gd name="connsiteX116" fmla="*/ 1584389 w 3279338"/>
                <a:gd name="connsiteY116" fmla="*/ 1492758 h 3905154"/>
                <a:gd name="connsiteX117" fmla="*/ 1747552 w 3279338"/>
                <a:gd name="connsiteY117" fmla="*/ 1655921 h 3905154"/>
                <a:gd name="connsiteX118" fmla="*/ 1584389 w 3279338"/>
                <a:gd name="connsiteY118" fmla="*/ 1819085 h 3905154"/>
                <a:gd name="connsiteX119" fmla="*/ 2626805 w 3279338"/>
                <a:gd name="connsiteY119" fmla="*/ 2288000 h 3905154"/>
                <a:gd name="connsiteX120" fmla="*/ 2735199 w 3279338"/>
                <a:gd name="connsiteY120" fmla="*/ 2179606 h 3905154"/>
                <a:gd name="connsiteX121" fmla="*/ 2843594 w 3279338"/>
                <a:gd name="connsiteY121" fmla="*/ 2288000 h 3905154"/>
                <a:gd name="connsiteX122" fmla="*/ 2735199 w 3279338"/>
                <a:gd name="connsiteY122" fmla="*/ 2396395 h 3905154"/>
                <a:gd name="connsiteX123" fmla="*/ 2626805 w 3279338"/>
                <a:gd name="connsiteY123" fmla="*/ 2288000 h 3905154"/>
                <a:gd name="connsiteX124" fmla="*/ 3198686 w 3279338"/>
                <a:gd name="connsiteY124" fmla="*/ 3824573 h 3905154"/>
                <a:gd name="connsiteX125" fmla="*/ 3084100 w 3279338"/>
                <a:gd name="connsiteY125" fmla="*/ 3824573 h 3905154"/>
                <a:gd name="connsiteX126" fmla="*/ 3084100 w 3279338"/>
                <a:gd name="connsiteY126" fmla="*/ 3709988 h 3905154"/>
                <a:gd name="connsiteX127" fmla="*/ 3141345 w 3279338"/>
                <a:gd name="connsiteY127" fmla="*/ 3686270 h 3905154"/>
                <a:gd name="connsiteX128" fmla="*/ 3198590 w 3279338"/>
                <a:gd name="connsiteY128" fmla="*/ 3709988 h 3905154"/>
                <a:gd name="connsiteX129" fmla="*/ 3198590 w 3279338"/>
                <a:gd name="connsiteY129" fmla="*/ 3824573 h 390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3279338" h="3905154">
                  <a:moveTo>
                    <a:pt x="3238976" y="3669602"/>
                  </a:moveTo>
                  <a:cubicBezTo>
                    <a:pt x="3210211" y="3640836"/>
                    <a:pt x="3171730" y="3627596"/>
                    <a:pt x="3134011" y="3629597"/>
                  </a:cubicBezTo>
                  <a:lnTo>
                    <a:pt x="2813495" y="2433542"/>
                  </a:lnTo>
                  <a:cubicBezTo>
                    <a:pt x="2865311" y="2405539"/>
                    <a:pt x="2900553" y="2350770"/>
                    <a:pt x="2900553" y="2287905"/>
                  </a:cubicBezTo>
                  <a:cubicBezTo>
                    <a:pt x="2900553" y="2196656"/>
                    <a:pt x="2826353" y="2122456"/>
                    <a:pt x="2735104" y="2122456"/>
                  </a:cubicBezTo>
                  <a:cubicBezTo>
                    <a:pt x="2684240" y="2122456"/>
                    <a:pt x="2638711" y="2145602"/>
                    <a:pt x="2608326" y="2181797"/>
                  </a:cubicBezTo>
                  <a:lnTo>
                    <a:pt x="1796891" y="1713357"/>
                  </a:lnTo>
                  <a:cubicBezTo>
                    <a:pt x="1801844" y="1695069"/>
                    <a:pt x="1804511" y="1675829"/>
                    <a:pt x="1804511" y="1655921"/>
                  </a:cubicBezTo>
                  <a:cubicBezTo>
                    <a:pt x="1804511" y="1567243"/>
                    <a:pt x="1751838" y="1490758"/>
                    <a:pt x="1676114" y="1455896"/>
                  </a:cubicBezTo>
                  <a:lnTo>
                    <a:pt x="1892713" y="868966"/>
                  </a:lnTo>
                  <a:cubicBezTo>
                    <a:pt x="1917002" y="878205"/>
                    <a:pt x="1943195" y="883253"/>
                    <a:pt x="1970723" y="883253"/>
                  </a:cubicBezTo>
                  <a:cubicBezTo>
                    <a:pt x="2092166" y="883253"/>
                    <a:pt x="2190941" y="784479"/>
                    <a:pt x="2190941" y="663035"/>
                  </a:cubicBezTo>
                  <a:cubicBezTo>
                    <a:pt x="2190941" y="630174"/>
                    <a:pt x="2183606" y="598932"/>
                    <a:pt x="2170652" y="570929"/>
                  </a:cubicBezTo>
                  <a:lnTo>
                    <a:pt x="2465070" y="372904"/>
                  </a:lnTo>
                  <a:cubicBezTo>
                    <a:pt x="2505170" y="414528"/>
                    <a:pt x="2561368" y="440531"/>
                    <a:pt x="2623566" y="440531"/>
                  </a:cubicBezTo>
                  <a:cubicBezTo>
                    <a:pt x="2745010" y="440531"/>
                    <a:pt x="2843784" y="341757"/>
                    <a:pt x="2843784" y="220313"/>
                  </a:cubicBezTo>
                  <a:cubicBezTo>
                    <a:pt x="2843784" y="98870"/>
                    <a:pt x="2745105" y="0"/>
                    <a:pt x="2623661" y="0"/>
                  </a:cubicBezTo>
                  <a:cubicBezTo>
                    <a:pt x="2502218" y="0"/>
                    <a:pt x="2403443" y="98774"/>
                    <a:pt x="2403443" y="220218"/>
                  </a:cubicBezTo>
                  <a:cubicBezTo>
                    <a:pt x="2403443" y="258890"/>
                    <a:pt x="2413540" y="295275"/>
                    <a:pt x="2431066" y="326898"/>
                  </a:cubicBezTo>
                  <a:lnTo>
                    <a:pt x="2140172" y="522542"/>
                  </a:lnTo>
                  <a:cubicBezTo>
                    <a:pt x="2099786" y="473869"/>
                    <a:pt x="2038826" y="442817"/>
                    <a:pt x="1970723" y="442817"/>
                  </a:cubicBezTo>
                  <a:cubicBezTo>
                    <a:pt x="1853946" y="442817"/>
                    <a:pt x="1758220" y="534162"/>
                    <a:pt x="1750981" y="649129"/>
                  </a:cubicBezTo>
                  <a:lnTo>
                    <a:pt x="1298067" y="649129"/>
                  </a:lnTo>
                  <a:cubicBezTo>
                    <a:pt x="1295972" y="574834"/>
                    <a:pt x="1235012" y="515017"/>
                    <a:pt x="1160240" y="515017"/>
                  </a:cubicBezTo>
                  <a:cubicBezTo>
                    <a:pt x="1115663" y="515017"/>
                    <a:pt x="1076135" y="536353"/>
                    <a:pt x="1050893" y="569214"/>
                  </a:cubicBezTo>
                  <a:lnTo>
                    <a:pt x="513302" y="258890"/>
                  </a:lnTo>
                  <a:cubicBezTo>
                    <a:pt x="517684" y="245364"/>
                    <a:pt x="520160" y="231077"/>
                    <a:pt x="520160" y="216122"/>
                  </a:cubicBezTo>
                  <a:cubicBezTo>
                    <a:pt x="520160" y="140018"/>
                    <a:pt x="458248" y="78010"/>
                    <a:pt x="382048" y="78010"/>
                  </a:cubicBezTo>
                  <a:cubicBezTo>
                    <a:pt x="305848" y="78010"/>
                    <a:pt x="244031" y="139922"/>
                    <a:pt x="244031" y="216122"/>
                  </a:cubicBezTo>
                  <a:cubicBezTo>
                    <a:pt x="244031" y="292322"/>
                    <a:pt x="305943" y="354140"/>
                    <a:pt x="382048" y="354140"/>
                  </a:cubicBezTo>
                  <a:cubicBezTo>
                    <a:pt x="422720" y="354140"/>
                    <a:pt x="459296" y="336328"/>
                    <a:pt x="484537" y="308229"/>
                  </a:cubicBezTo>
                  <a:lnTo>
                    <a:pt x="1026033" y="620840"/>
                  </a:lnTo>
                  <a:cubicBezTo>
                    <a:pt x="1023557" y="631222"/>
                    <a:pt x="1022033" y="641985"/>
                    <a:pt x="1022033" y="653129"/>
                  </a:cubicBezTo>
                  <a:cubicBezTo>
                    <a:pt x="1022033" y="729234"/>
                    <a:pt x="1083945" y="791147"/>
                    <a:pt x="1160145" y="791147"/>
                  </a:cubicBezTo>
                  <a:cubicBezTo>
                    <a:pt x="1217486" y="791147"/>
                    <a:pt x="1266730" y="755999"/>
                    <a:pt x="1287590" y="706184"/>
                  </a:cubicBezTo>
                  <a:cubicBezTo>
                    <a:pt x="1287590" y="706184"/>
                    <a:pt x="1287780" y="706184"/>
                    <a:pt x="1287875" y="706184"/>
                  </a:cubicBezTo>
                  <a:lnTo>
                    <a:pt x="1754791" y="706184"/>
                  </a:lnTo>
                  <a:cubicBezTo>
                    <a:pt x="1759077" y="727805"/>
                    <a:pt x="1766602" y="748189"/>
                    <a:pt x="1776698" y="767048"/>
                  </a:cubicBezTo>
                  <a:lnTo>
                    <a:pt x="1144238" y="1192435"/>
                  </a:lnTo>
                  <a:cubicBezTo>
                    <a:pt x="1142143" y="1193864"/>
                    <a:pt x="1140333" y="1195578"/>
                    <a:pt x="1138714" y="1197388"/>
                  </a:cubicBezTo>
                  <a:cubicBezTo>
                    <a:pt x="1114806" y="1177481"/>
                    <a:pt x="1084040" y="1165479"/>
                    <a:pt x="1050608" y="1165479"/>
                  </a:cubicBezTo>
                  <a:cubicBezTo>
                    <a:pt x="974503" y="1165479"/>
                    <a:pt x="912495" y="1227392"/>
                    <a:pt x="912495" y="1303592"/>
                  </a:cubicBezTo>
                  <a:cubicBezTo>
                    <a:pt x="912495" y="1379792"/>
                    <a:pt x="974408" y="1441609"/>
                    <a:pt x="1050608" y="1441609"/>
                  </a:cubicBezTo>
                  <a:cubicBezTo>
                    <a:pt x="1126808" y="1441609"/>
                    <a:pt x="1188720" y="1379696"/>
                    <a:pt x="1188720" y="1303592"/>
                  </a:cubicBezTo>
                  <a:cubicBezTo>
                    <a:pt x="1188720" y="1281113"/>
                    <a:pt x="1183196" y="1259967"/>
                    <a:pt x="1173671" y="1241203"/>
                  </a:cubicBezTo>
                  <a:cubicBezTo>
                    <a:pt x="1174528" y="1240727"/>
                    <a:pt x="1175385" y="1240346"/>
                    <a:pt x="1176147" y="1239774"/>
                  </a:cubicBezTo>
                  <a:lnTo>
                    <a:pt x="1810131" y="813340"/>
                  </a:lnTo>
                  <a:cubicBezTo>
                    <a:pt x="1819847" y="823722"/>
                    <a:pt x="1830515" y="833152"/>
                    <a:pt x="1842040" y="841438"/>
                  </a:cubicBezTo>
                  <a:lnTo>
                    <a:pt x="1621536" y="1438847"/>
                  </a:lnTo>
                  <a:cubicBezTo>
                    <a:pt x="1609439" y="1436751"/>
                    <a:pt x="1596962" y="1435608"/>
                    <a:pt x="1584293" y="1435608"/>
                  </a:cubicBezTo>
                  <a:cubicBezTo>
                    <a:pt x="1462850" y="1435608"/>
                    <a:pt x="1364075" y="1534382"/>
                    <a:pt x="1364075" y="1655826"/>
                  </a:cubicBezTo>
                  <a:cubicBezTo>
                    <a:pt x="1364075" y="1736122"/>
                    <a:pt x="1407319" y="1806512"/>
                    <a:pt x="1471613" y="1844993"/>
                  </a:cubicBezTo>
                  <a:lnTo>
                    <a:pt x="1260253" y="2417636"/>
                  </a:lnTo>
                  <a:cubicBezTo>
                    <a:pt x="1251109" y="2416016"/>
                    <a:pt x="1241774" y="2415064"/>
                    <a:pt x="1232154" y="2415064"/>
                  </a:cubicBezTo>
                  <a:cubicBezTo>
                    <a:pt x="1181291" y="2415064"/>
                    <a:pt x="1135761" y="2438210"/>
                    <a:pt x="1105376" y="2474405"/>
                  </a:cubicBezTo>
                  <a:lnTo>
                    <a:pt x="269272" y="1991678"/>
                  </a:lnTo>
                  <a:cubicBezTo>
                    <a:pt x="273653" y="1978152"/>
                    <a:pt x="276130" y="1963864"/>
                    <a:pt x="276130" y="1948910"/>
                  </a:cubicBezTo>
                  <a:cubicBezTo>
                    <a:pt x="276130" y="1872806"/>
                    <a:pt x="214217" y="1810798"/>
                    <a:pt x="138113" y="1810798"/>
                  </a:cubicBezTo>
                  <a:cubicBezTo>
                    <a:pt x="62008" y="1810798"/>
                    <a:pt x="0" y="1872710"/>
                    <a:pt x="0" y="1948910"/>
                  </a:cubicBezTo>
                  <a:cubicBezTo>
                    <a:pt x="0" y="2025110"/>
                    <a:pt x="61912" y="2087023"/>
                    <a:pt x="138113" y="2087023"/>
                  </a:cubicBezTo>
                  <a:cubicBezTo>
                    <a:pt x="178784" y="2087023"/>
                    <a:pt x="215360" y="2069211"/>
                    <a:pt x="240602" y="2041112"/>
                  </a:cubicBezTo>
                  <a:lnTo>
                    <a:pt x="1076897" y="2523935"/>
                  </a:lnTo>
                  <a:cubicBezTo>
                    <a:pt x="1070420" y="2541651"/>
                    <a:pt x="1066705" y="2560701"/>
                    <a:pt x="1066705" y="2580608"/>
                  </a:cubicBezTo>
                  <a:cubicBezTo>
                    <a:pt x="1066705" y="2671858"/>
                    <a:pt x="1140905" y="2746058"/>
                    <a:pt x="1232154" y="2746058"/>
                  </a:cubicBezTo>
                  <a:cubicBezTo>
                    <a:pt x="1323403" y="2746058"/>
                    <a:pt x="1397603" y="2671858"/>
                    <a:pt x="1397603" y="2580608"/>
                  </a:cubicBezTo>
                  <a:cubicBezTo>
                    <a:pt x="1397603" y="2519172"/>
                    <a:pt x="1363885" y="2465546"/>
                    <a:pt x="1313974" y="2436971"/>
                  </a:cubicBezTo>
                  <a:lnTo>
                    <a:pt x="1524095" y="1867662"/>
                  </a:lnTo>
                  <a:cubicBezTo>
                    <a:pt x="1543241" y="1873091"/>
                    <a:pt x="1563434" y="1876044"/>
                    <a:pt x="1584293" y="1876044"/>
                  </a:cubicBezTo>
                  <a:cubicBezTo>
                    <a:pt x="1665446" y="1876044"/>
                    <a:pt x="1736503" y="1831848"/>
                    <a:pt x="1774698" y="1766316"/>
                  </a:cubicBezTo>
                  <a:lnTo>
                    <a:pt x="2579846" y="2231136"/>
                  </a:lnTo>
                  <a:cubicBezTo>
                    <a:pt x="2573369" y="2248853"/>
                    <a:pt x="2569655" y="2267903"/>
                    <a:pt x="2569655" y="2287810"/>
                  </a:cubicBezTo>
                  <a:cubicBezTo>
                    <a:pt x="2569655" y="2379059"/>
                    <a:pt x="2643854" y="2453259"/>
                    <a:pt x="2735104" y="2453259"/>
                  </a:cubicBezTo>
                  <a:cubicBezTo>
                    <a:pt x="2743295" y="2453259"/>
                    <a:pt x="2751296" y="2452497"/>
                    <a:pt x="2759202" y="2451259"/>
                  </a:cubicBezTo>
                  <a:lnTo>
                    <a:pt x="3078861" y="3644074"/>
                  </a:lnTo>
                  <a:cubicBezTo>
                    <a:pt x="3066193" y="3650456"/>
                    <a:pt x="3054287" y="3658934"/>
                    <a:pt x="3043714" y="3669506"/>
                  </a:cubicBezTo>
                  <a:cubicBezTo>
                    <a:pt x="2989898" y="3723323"/>
                    <a:pt x="2989898" y="3810953"/>
                    <a:pt x="3043714" y="3864769"/>
                  </a:cubicBezTo>
                  <a:cubicBezTo>
                    <a:pt x="3070670" y="3891724"/>
                    <a:pt x="3106007" y="3905155"/>
                    <a:pt x="3141345" y="3905155"/>
                  </a:cubicBezTo>
                  <a:cubicBezTo>
                    <a:pt x="3176683" y="3905155"/>
                    <a:pt x="3212021" y="3891724"/>
                    <a:pt x="3238976" y="3864769"/>
                  </a:cubicBezTo>
                  <a:cubicBezTo>
                    <a:pt x="3292793" y="3810953"/>
                    <a:pt x="3292793" y="3723323"/>
                    <a:pt x="3238976" y="3669506"/>
                  </a:cubicBezTo>
                  <a:close/>
                  <a:moveTo>
                    <a:pt x="2623661" y="57055"/>
                  </a:moveTo>
                  <a:cubicBezTo>
                    <a:pt x="2713577" y="57055"/>
                    <a:pt x="2786825" y="130207"/>
                    <a:pt x="2786825" y="220218"/>
                  </a:cubicBezTo>
                  <a:cubicBezTo>
                    <a:pt x="2786825" y="310229"/>
                    <a:pt x="2713673" y="383381"/>
                    <a:pt x="2623661" y="383381"/>
                  </a:cubicBezTo>
                  <a:cubicBezTo>
                    <a:pt x="2533650" y="383381"/>
                    <a:pt x="2460498" y="310229"/>
                    <a:pt x="2460498" y="220218"/>
                  </a:cubicBezTo>
                  <a:cubicBezTo>
                    <a:pt x="2460498" y="130207"/>
                    <a:pt x="2533650" y="57055"/>
                    <a:pt x="2623661" y="57055"/>
                  </a:cubicBezTo>
                  <a:close/>
                  <a:moveTo>
                    <a:pt x="382143" y="297085"/>
                  </a:moveTo>
                  <a:cubicBezTo>
                    <a:pt x="337471" y="297085"/>
                    <a:pt x="301181" y="260794"/>
                    <a:pt x="301181" y="216122"/>
                  </a:cubicBezTo>
                  <a:cubicBezTo>
                    <a:pt x="301181" y="171450"/>
                    <a:pt x="337471" y="135160"/>
                    <a:pt x="382143" y="135160"/>
                  </a:cubicBezTo>
                  <a:cubicBezTo>
                    <a:pt x="426815" y="135160"/>
                    <a:pt x="463106" y="171450"/>
                    <a:pt x="463106" y="216122"/>
                  </a:cubicBezTo>
                  <a:cubicBezTo>
                    <a:pt x="463106" y="260794"/>
                    <a:pt x="426815" y="297085"/>
                    <a:pt x="382143" y="297085"/>
                  </a:cubicBezTo>
                  <a:close/>
                  <a:moveTo>
                    <a:pt x="1160336" y="734187"/>
                  </a:moveTo>
                  <a:cubicBezTo>
                    <a:pt x="1115663" y="734187"/>
                    <a:pt x="1079373" y="697897"/>
                    <a:pt x="1079373" y="653225"/>
                  </a:cubicBezTo>
                  <a:cubicBezTo>
                    <a:pt x="1079373" y="608552"/>
                    <a:pt x="1115663" y="572262"/>
                    <a:pt x="1160336" y="572262"/>
                  </a:cubicBezTo>
                  <a:cubicBezTo>
                    <a:pt x="1205008" y="572262"/>
                    <a:pt x="1241298" y="608552"/>
                    <a:pt x="1241298" y="653225"/>
                  </a:cubicBezTo>
                  <a:cubicBezTo>
                    <a:pt x="1241298" y="697897"/>
                    <a:pt x="1205008" y="734187"/>
                    <a:pt x="1160336" y="734187"/>
                  </a:cubicBezTo>
                  <a:close/>
                  <a:moveTo>
                    <a:pt x="1050798" y="1384649"/>
                  </a:moveTo>
                  <a:cubicBezTo>
                    <a:pt x="1006126" y="1384649"/>
                    <a:pt x="969836" y="1348359"/>
                    <a:pt x="969836" y="1303687"/>
                  </a:cubicBezTo>
                  <a:cubicBezTo>
                    <a:pt x="969836" y="1259014"/>
                    <a:pt x="1006126" y="1222724"/>
                    <a:pt x="1050798" y="1222724"/>
                  </a:cubicBezTo>
                  <a:cubicBezTo>
                    <a:pt x="1095470" y="1222724"/>
                    <a:pt x="1131761" y="1259014"/>
                    <a:pt x="1131761" y="1303687"/>
                  </a:cubicBezTo>
                  <a:cubicBezTo>
                    <a:pt x="1131761" y="1348359"/>
                    <a:pt x="1095470" y="1384649"/>
                    <a:pt x="1050798" y="1384649"/>
                  </a:cubicBezTo>
                  <a:close/>
                  <a:moveTo>
                    <a:pt x="1970913" y="499872"/>
                  </a:moveTo>
                  <a:cubicBezTo>
                    <a:pt x="2060829" y="499872"/>
                    <a:pt x="2134076" y="573024"/>
                    <a:pt x="2134076" y="663035"/>
                  </a:cubicBezTo>
                  <a:cubicBezTo>
                    <a:pt x="2134076" y="753047"/>
                    <a:pt x="2060924" y="826199"/>
                    <a:pt x="1970913" y="826199"/>
                  </a:cubicBezTo>
                  <a:cubicBezTo>
                    <a:pt x="1880902" y="826199"/>
                    <a:pt x="1807750" y="753047"/>
                    <a:pt x="1807750" y="663035"/>
                  </a:cubicBezTo>
                  <a:cubicBezTo>
                    <a:pt x="1807750" y="573024"/>
                    <a:pt x="1880902" y="499872"/>
                    <a:pt x="1970913" y="499872"/>
                  </a:cubicBezTo>
                  <a:close/>
                  <a:moveTo>
                    <a:pt x="138208" y="2029968"/>
                  </a:moveTo>
                  <a:cubicBezTo>
                    <a:pt x="93536" y="2029968"/>
                    <a:pt x="57245" y="1993678"/>
                    <a:pt x="57245" y="1949006"/>
                  </a:cubicBezTo>
                  <a:cubicBezTo>
                    <a:pt x="57245" y="1904333"/>
                    <a:pt x="93536" y="1868043"/>
                    <a:pt x="138208" y="1868043"/>
                  </a:cubicBezTo>
                  <a:cubicBezTo>
                    <a:pt x="182880" y="1868043"/>
                    <a:pt x="219170" y="1904333"/>
                    <a:pt x="219170" y="1949006"/>
                  </a:cubicBezTo>
                  <a:cubicBezTo>
                    <a:pt x="219170" y="1993678"/>
                    <a:pt x="182880" y="2029968"/>
                    <a:pt x="138208" y="2029968"/>
                  </a:cubicBezTo>
                  <a:close/>
                  <a:moveTo>
                    <a:pt x="1232249" y="2689003"/>
                  </a:moveTo>
                  <a:cubicBezTo>
                    <a:pt x="1172528" y="2689003"/>
                    <a:pt x="1123855" y="2640425"/>
                    <a:pt x="1123855" y="2580608"/>
                  </a:cubicBezTo>
                  <a:cubicBezTo>
                    <a:pt x="1123855" y="2520791"/>
                    <a:pt x="1172432" y="2472214"/>
                    <a:pt x="1232249" y="2472214"/>
                  </a:cubicBezTo>
                  <a:cubicBezTo>
                    <a:pt x="1292066" y="2472214"/>
                    <a:pt x="1340644" y="2520791"/>
                    <a:pt x="1340644" y="2580608"/>
                  </a:cubicBezTo>
                  <a:cubicBezTo>
                    <a:pt x="1340644" y="2640425"/>
                    <a:pt x="1292066" y="2689003"/>
                    <a:pt x="1232249" y="2689003"/>
                  </a:cubicBezTo>
                  <a:close/>
                  <a:moveTo>
                    <a:pt x="1584389" y="1819085"/>
                  </a:moveTo>
                  <a:cubicBezTo>
                    <a:pt x="1494473" y="1819085"/>
                    <a:pt x="1421225" y="1745933"/>
                    <a:pt x="1421225" y="1655921"/>
                  </a:cubicBezTo>
                  <a:cubicBezTo>
                    <a:pt x="1421225" y="1565910"/>
                    <a:pt x="1494377" y="1492758"/>
                    <a:pt x="1584389" y="1492758"/>
                  </a:cubicBezTo>
                  <a:cubicBezTo>
                    <a:pt x="1674400" y="1492758"/>
                    <a:pt x="1747552" y="1565910"/>
                    <a:pt x="1747552" y="1655921"/>
                  </a:cubicBezTo>
                  <a:cubicBezTo>
                    <a:pt x="1747552" y="1745933"/>
                    <a:pt x="1674400" y="1819085"/>
                    <a:pt x="1584389" y="1819085"/>
                  </a:cubicBezTo>
                  <a:close/>
                  <a:moveTo>
                    <a:pt x="2626805" y="2288000"/>
                  </a:moveTo>
                  <a:cubicBezTo>
                    <a:pt x="2626805" y="2228279"/>
                    <a:pt x="2675382" y="2179606"/>
                    <a:pt x="2735199" y="2179606"/>
                  </a:cubicBezTo>
                  <a:cubicBezTo>
                    <a:pt x="2795016" y="2179606"/>
                    <a:pt x="2843594" y="2228183"/>
                    <a:pt x="2843594" y="2288000"/>
                  </a:cubicBezTo>
                  <a:cubicBezTo>
                    <a:pt x="2843594" y="2347817"/>
                    <a:pt x="2795016" y="2396395"/>
                    <a:pt x="2735199" y="2396395"/>
                  </a:cubicBezTo>
                  <a:cubicBezTo>
                    <a:pt x="2675382" y="2396395"/>
                    <a:pt x="2626805" y="2347817"/>
                    <a:pt x="2626805" y="2288000"/>
                  </a:cubicBezTo>
                  <a:close/>
                  <a:moveTo>
                    <a:pt x="3198686" y="3824573"/>
                  </a:moveTo>
                  <a:cubicBezTo>
                    <a:pt x="3167063" y="3856196"/>
                    <a:pt x="3115723" y="3856196"/>
                    <a:pt x="3084100" y="3824573"/>
                  </a:cubicBezTo>
                  <a:cubicBezTo>
                    <a:pt x="3052477" y="3792950"/>
                    <a:pt x="3052477" y="3741611"/>
                    <a:pt x="3084100" y="3709988"/>
                  </a:cubicBezTo>
                  <a:cubicBezTo>
                    <a:pt x="3099911" y="3694176"/>
                    <a:pt x="3120676" y="3686270"/>
                    <a:pt x="3141345" y="3686270"/>
                  </a:cubicBezTo>
                  <a:cubicBezTo>
                    <a:pt x="3162014" y="3686270"/>
                    <a:pt x="3182874" y="3694176"/>
                    <a:pt x="3198590" y="3709988"/>
                  </a:cubicBezTo>
                  <a:cubicBezTo>
                    <a:pt x="3230213" y="3741611"/>
                    <a:pt x="3230213" y="3792950"/>
                    <a:pt x="3198590" y="3824573"/>
                  </a:cubicBezTo>
                  <a:close/>
                </a:path>
              </a:pathLst>
            </a:custGeom>
            <a:gradFill>
              <a:gsLst>
                <a:gs pos="0">
                  <a:srgbClr val="D24654"/>
                </a:gs>
                <a:gs pos="50000">
                  <a:srgbClr val="92638A"/>
                </a:gs>
                <a:gs pos="100000">
                  <a:srgbClr val="5380C1"/>
                </a:gs>
              </a:gsLst>
              <a:lin ang="0" scaled="1"/>
            </a:gra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37FC91-D503-C9B3-7AB4-2269EA1BC087}"/>
              </a:ext>
            </a:extLst>
          </p:cNvPr>
          <p:cNvGrpSpPr/>
          <p:nvPr/>
        </p:nvGrpSpPr>
        <p:grpSpPr>
          <a:xfrm>
            <a:off x="844182" y="6042757"/>
            <a:ext cx="1631895" cy="372777"/>
            <a:chOff x="4997672" y="3208971"/>
            <a:chExt cx="1915572" cy="437578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5482683-E106-E269-34E9-EE553160A069}"/>
                </a:ext>
              </a:extLst>
            </p:cNvPr>
            <p:cNvSpPr/>
            <p:nvPr/>
          </p:nvSpPr>
          <p:spPr>
            <a:xfrm>
              <a:off x="4997672" y="3208971"/>
              <a:ext cx="644366" cy="437578"/>
            </a:xfrm>
            <a:custGeom>
              <a:avLst/>
              <a:gdLst>
                <a:gd name="connsiteX0" fmla="*/ 631984 w 644366"/>
                <a:gd name="connsiteY0" fmla="*/ 425101 h 437578"/>
                <a:gd name="connsiteX1" fmla="*/ 12383 w 644366"/>
                <a:gd name="connsiteY1" fmla="*/ 425101 h 437578"/>
                <a:gd name="connsiteX2" fmla="*/ 12383 w 644366"/>
                <a:gd name="connsiteY2" fmla="*/ 12002 h 437578"/>
                <a:gd name="connsiteX3" fmla="*/ 631984 w 644366"/>
                <a:gd name="connsiteY3" fmla="*/ 12002 h 437578"/>
                <a:gd name="connsiteX4" fmla="*/ 631984 w 644366"/>
                <a:gd name="connsiteY4" fmla="*/ 425101 h 437578"/>
                <a:gd name="connsiteX5" fmla="*/ 631984 w 644366"/>
                <a:gd name="connsiteY5" fmla="*/ 425101 h 437578"/>
                <a:gd name="connsiteX6" fmla="*/ 0 w 644366"/>
                <a:gd name="connsiteY6" fmla="*/ 0 h 437578"/>
                <a:gd name="connsiteX7" fmla="*/ 0 w 644366"/>
                <a:gd name="connsiteY7" fmla="*/ 437579 h 437578"/>
                <a:gd name="connsiteX8" fmla="*/ 644366 w 644366"/>
                <a:gd name="connsiteY8" fmla="*/ 437579 h 437578"/>
                <a:gd name="connsiteX9" fmla="*/ 644366 w 644366"/>
                <a:gd name="connsiteY9" fmla="*/ 0 h 437578"/>
                <a:gd name="connsiteX10" fmla="*/ 0 w 644366"/>
                <a:gd name="connsiteY10" fmla="*/ 0 h 43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4366" h="437578">
                  <a:moveTo>
                    <a:pt x="631984" y="425101"/>
                  </a:moveTo>
                  <a:lnTo>
                    <a:pt x="12383" y="425101"/>
                  </a:lnTo>
                  <a:lnTo>
                    <a:pt x="12383" y="12002"/>
                  </a:lnTo>
                  <a:lnTo>
                    <a:pt x="631984" y="12002"/>
                  </a:lnTo>
                  <a:lnTo>
                    <a:pt x="631984" y="425101"/>
                  </a:lnTo>
                  <a:lnTo>
                    <a:pt x="631984" y="425101"/>
                  </a:lnTo>
                  <a:close/>
                  <a:moveTo>
                    <a:pt x="0" y="0"/>
                  </a:moveTo>
                  <a:lnTo>
                    <a:pt x="0" y="437579"/>
                  </a:lnTo>
                  <a:lnTo>
                    <a:pt x="644366" y="437579"/>
                  </a:lnTo>
                  <a:lnTo>
                    <a:pt x="64436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1A5AEFE-3EF5-AFFF-3C32-B2168797434C}"/>
                </a:ext>
              </a:extLst>
            </p:cNvPr>
            <p:cNvSpPr/>
            <p:nvPr/>
          </p:nvSpPr>
          <p:spPr>
            <a:xfrm>
              <a:off x="5298376" y="3270408"/>
              <a:ext cx="42767" cy="40576"/>
            </a:xfrm>
            <a:custGeom>
              <a:avLst/>
              <a:gdLst>
                <a:gd name="connsiteX0" fmla="*/ 8287 w 42767"/>
                <a:gd name="connsiteY0" fmla="*/ 40576 h 40576"/>
                <a:gd name="connsiteX1" fmla="*/ 21336 w 42767"/>
                <a:gd name="connsiteY1" fmla="*/ 31051 h 40576"/>
                <a:gd name="connsiteX2" fmla="*/ 34385 w 42767"/>
                <a:gd name="connsiteY2" fmla="*/ 40576 h 40576"/>
                <a:gd name="connsiteX3" fmla="*/ 29432 w 42767"/>
                <a:gd name="connsiteY3" fmla="*/ 25146 h 40576"/>
                <a:gd name="connsiteX4" fmla="*/ 42767 w 42767"/>
                <a:gd name="connsiteY4" fmla="*/ 15621 h 40576"/>
                <a:gd name="connsiteX5" fmla="*/ 26384 w 42767"/>
                <a:gd name="connsiteY5" fmla="*/ 15621 h 40576"/>
                <a:gd name="connsiteX6" fmla="*/ 21336 w 42767"/>
                <a:gd name="connsiteY6" fmla="*/ 0 h 40576"/>
                <a:gd name="connsiteX7" fmla="*/ 16288 w 42767"/>
                <a:gd name="connsiteY7" fmla="*/ 15621 h 40576"/>
                <a:gd name="connsiteX8" fmla="*/ 0 w 42767"/>
                <a:gd name="connsiteY8" fmla="*/ 15621 h 40576"/>
                <a:gd name="connsiteX9" fmla="*/ 13240 w 42767"/>
                <a:gd name="connsiteY9" fmla="*/ 25146 h 40576"/>
                <a:gd name="connsiteX10" fmla="*/ 8287 w 42767"/>
                <a:gd name="connsiteY10" fmla="*/ 40576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8287" y="40576"/>
                  </a:moveTo>
                  <a:lnTo>
                    <a:pt x="21336" y="31051"/>
                  </a:lnTo>
                  <a:lnTo>
                    <a:pt x="34385" y="40576"/>
                  </a:lnTo>
                  <a:lnTo>
                    <a:pt x="29432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336" y="0"/>
                  </a:lnTo>
                  <a:lnTo>
                    <a:pt x="16288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6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B0B5919-6B40-1912-59E9-D76159FEB323}"/>
                </a:ext>
              </a:extLst>
            </p:cNvPr>
            <p:cNvSpPr/>
            <p:nvPr/>
          </p:nvSpPr>
          <p:spPr>
            <a:xfrm>
              <a:off x="5230653" y="3288601"/>
              <a:ext cx="42767" cy="40576"/>
            </a:xfrm>
            <a:custGeom>
              <a:avLst/>
              <a:gdLst>
                <a:gd name="connsiteX0" fmla="*/ 8287 w 42767"/>
                <a:gd name="connsiteY0" fmla="*/ 40577 h 40576"/>
                <a:gd name="connsiteX1" fmla="*/ 21431 w 42767"/>
                <a:gd name="connsiteY1" fmla="*/ 31052 h 40576"/>
                <a:gd name="connsiteX2" fmla="*/ 34481 w 42767"/>
                <a:gd name="connsiteY2" fmla="*/ 40577 h 40576"/>
                <a:gd name="connsiteX3" fmla="*/ 29528 w 42767"/>
                <a:gd name="connsiteY3" fmla="*/ 25146 h 40576"/>
                <a:gd name="connsiteX4" fmla="*/ 42767 w 42767"/>
                <a:gd name="connsiteY4" fmla="*/ 15621 h 40576"/>
                <a:gd name="connsiteX5" fmla="*/ 26384 w 42767"/>
                <a:gd name="connsiteY5" fmla="*/ 15621 h 40576"/>
                <a:gd name="connsiteX6" fmla="*/ 21431 w 42767"/>
                <a:gd name="connsiteY6" fmla="*/ 0 h 40576"/>
                <a:gd name="connsiteX7" fmla="*/ 16383 w 42767"/>
                <a:gd name="connsiteY7" fmla="*/ 15621 h 40576"/>
                <a:gd name="connsiteX8" fmla="*/ 0 w 42767"/>
                <a:gd name="connsiteY8" fmla="*/ 15621 h 40576"/>
                <a:gd name="connsiteX9" fmla="*/ 13335 w 42767"/>
                <a:gd name="connsiteY9" fmla="*/ 25146 h 40576"/>
                <a:gd name="connsiteX10" fmla="*/ 8287 w 42767"/>
                <a:gd name="connsiteY10" fmla="*/ 40577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8287" y="40577"/>
                  </a:moveTo>
                  <a:lnTo>
                    <a:pt x="21431" y="31052"/>
                  </a:lnTo>
                  <a:lnTo>
                    <a:pt x="34481" y="40577"/>
                  </a:lnTo>
                  <a:lnTo>
                    <a:pt x="29528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431" y="0"/>
                  </a:lnTo>
                  <a:lnTo>
                    <a:pt x="16383" y="15621"/>
                  </a:lnTo>
                  <a:lnTo>
                    <a:pt x="0" y="15621"/>
                  </a:lnTo>
                  <a:lnTo>
                    <a:pt x="13335" y="25146"/>
                  </a:lnTo>
                  <a:lnTo>
                    <a:pt x="8287" y="40577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844E18-5A97-1AA7-232C-4E0DD4118B3E}"/>
                </a:ext>
              </a:extLst>
            </p:cNvPr>
            <p:cNvSpPr/>
            <p:nvPr/>
          </p:nvSpPr>
          <p:spPr>
            <a:xfrm>
              <a:off x="5181218" y="3338131"/>
              <a:ext cx="42672" cy="40671"/>
            </a:xfrm>
            <a:custGeom>
              <a:avLst/>
              <a:gdLst>
                <a:gd name="connsiteX0" fmla="*/ 21336 w 42672"/>
                <a:gd name="connsiteY0" fmla="*/ 0 h 40671"/>
                <a:gd name="connsiteX1" fmla="*/ 16288 w 42672"/>
                <a:gd name="connsiteY1" fmla="*/ 15716 h 40671"/>
                <a:gd name="connsiteX2" fmla="*/ 0 w 42672"/>
                <a:gd name="connsiteY2" fmla="*/ 15716 h 40671"/>
                <a:gd name="connsiteX3" fmla="*/ 13240 w 42672"/>
                <a:gd name="connsiteY3" fmla="*/ 25241 h 40671"/>
                <a:gd name="connsiteX4" fmla="*/ 8287 w 42672"/>
                <a:gd name="connsiteY4" fmla="*/ 40672 h 40671"/>
                <a:gd name="connsiteX5" fmla="*/ 21336 w 42672"/>
                <a:gd name="connsiteY5" fmla="*/ 31147 h 40671"/>
                <a:gd name="connsiteX6" fmla="*/ 34385 w 42672"/>
                <a:gd name="connsiteY6" fmla="*/ 40672 h 40671"/>
                <a:gd name="connsiteX7" fmla="*/ 29432 w 42672"/>
                <a:gd name="connsiteY7" fmla="*/ 25241 h 40671"/>
                <a:gd name="connsiteX8" fmla="*/ 42672 w 42672"/>
                <a:gd name="connsiteY8" fmla="*/ 15716 h 40671"/>
                <a:gd name="connsiteX9" fmla="*/ 26384 w 42672"/>
                <a:gd name="connsiteY9" fmla="*/ 15716 h 40671"/>
                <a:gd name="connsiteX10" fmla="*/ 21336 w 42672"/>
                <a:gd name="connsiteY10" fmla="*/ 0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2" h="40671">
                  <a:moveTo>
                    <a:pt x="21336" y="0"/>
                  </a:moveTo>
                  <a:lnTo>
                    <a:pt x="16288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  <a:lnTo>
                    <a:pt x="21336" y="31147"/>
                  </a:lnTo>
                  <a:lnTo>
                    <a:pt x="34385" y="40672"/>
                  </a:lnTo>
                  <a:lnTo>
                    <a:pt x="29432" y="25241"/>
                  </a:lnTo>
                  <a:lnTo>
                    <a:pt x="42672" y="15716"/>
                  </a:lnTo>
                  <a:lnTo>
                    <a:pt x="26384" y="15716"/>
                  </a:lnTo>
                  <a:lnTo>
                    <a:pt x="21336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4E49B4E-6DC7-8934-17CB-092DE5B16DF1}"/>
                </a:ext>
              </a:extLst>
            </p:cNvPr>
            <p:cNvSpPr/>
            <p:nvPr/>
          </p:nvSpPr>
          <p:spPr>
            <a:xfrm>
              <a:off x="5163026" y="3405758"/>
              <a:ext cx="42767" cy="40576"/>
            </a:xfrm>
            <a:custGeom>
              <a:avLst/>
              <a:gdLst>
                <a:gd name="connsiteX0" fmla="*/ 21336 w 42767"/>
                <a:gd name="connsiteY0" fmla="*/ 31052 h 40576"/>
                <a:gd name="connsiteX1" fmla="*/ 34385 w 42767"/>
                <a:gd name="connsiteY1" fmla="*/ 40577 h 40576"/>
                <a:gd name="connsiteX2" fmla="*/ 29432 w 42767"/>
                <a:gd name="connsiteY2" fmla="*/ 25146 h 40576"/>
                <a:gd name="connsiteX3" fmla="*/ 42767 w 42767"/>
                <a:gd name="connsiteY3" fmla="*/ 15621 h 40576"/>
                <a:gd name="connsiteX4" fmla="*/ 26384 w 42767"/>
                <a:gd name="connsiteY4" fmla="*/ 15621 h 40576"/>
                <a:gd name="connsiteX5" fmla="*/ 21336 w 42767"/>
                <a:gd name="connsiteY5" fmla="*/ 0 h 40576"/>
                <a:gd name="connsiteX6" fmla="*/ 16383 w 42767"/>
                <a:gd name="connsiteY6" fmla="*/ 15621 h 40576"/>
                <a:gd name="connsiteX7" fmla="*/ 0 w 42767"/>
                <a:gd name="connsiteY7" fmla="*/ 15621 h 40576"/>
                <a:gd name="connsiteX8" fmla="*/ 13240 w 42767"/>
                <a:gd name="connsiteY8" fmla="*/ 25146 h 40576"/>
                <a:gd name="connsiteX9" fmla="*/ 8287 w 42767"/>
                <a:gd name="connsiteY9" fmla="*/ 40577 h 40576"/>
                <a:gd name="connsiteX10" fmla="*/ 21336 w 42767"/>
                <a:gd name="connsiteY10" fmla="*/ 31052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21336" y="31052"/>
                  </a:moveTo>
                  <a:lnTo>
                    <a:pt x="34385" y="40577"/>
                  </a:lnTo>
                  <a:lnTo>
                    <a:pt x="29432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336" y="0"/>
                  </a:lnTo>
                  <a:lnTo>
                    <a:pt x="16383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7"/>
                  </a:lnTo>
                  <a:lnTo>
                    <a:pt x="21336" y="31052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85A163C-68C6-4BD9-5FBB-FB75DA22A285}"/>
                </a:ext>
              </a:extLst>
            </p:cNvPr>
            <p:cNvSpPr/>
            <p:nvPr/>
          </p:nvSpPr>
          <p:spPr>
            <a:xfrm>
              <a:off x="5181218" y="3473481"/>
              <a:ext cx="42672" cy="40671"/>
            </a:xfrm>
            <a:custGeom>
              <a:avLst/>
              <a:gdLst>
                <a:gd name="connsiteX0" fmla="*/ 26384 w 42672"/>
                <a:gd name="connsiteY0" fmla="*/ 15716 h 40671"/>
                <a:gd name="connsiteX1" fmla="*/ 21336 w 42672"/>
                <a:gd name="connsiteY1" fmla="*/ 0 h 40671"/>
                <a:gd name="connsiteX2" fmla="*/ 16288 w 42672"/>
                <a:gd name="connsiteY2" fmla="*/ 15716 h 40671"/>
                <a:gd name="connsiteX3" fmla="*/ 0 w 42672"/>
                <a:gd name="connsiteY3" fmla="*/ 15716 h 40671"/>
                <a:gd name="connsiteX4" fmla="*/ 13240 w 42672"/>
                <a:gd name="connsiteY4" fmla="*/ 25241 h 40671"/>
                <a:gd name="connsiteX5" fmla="*/ 8287 w 42672"/>
                <a:gd name="connsiteY5" fmla="*/ 40672 h 40671"/>
                <a:gd name="connsiteX6" fmla="*/ 21336 w 42672"/>
                <a:gd name="connsiteY6" fmla="*/ 31052 h 40671"/>
                <a:gd name="connsiteX7" fmla="*/ 34385 w 42672"/>
                <a:gd name="connsiteY7" fmla="*/ 40672 h 40671"/>
                <a:gd name="connsiteX8" fmla="*/ 29432 w 42672"/>
                <a:gd name="connsiteY8" fmla="*/ 25241 h 40671"/>
                <a:gd name="connsiteX9" fmla="*/ 42672 w 42672"/>
                <a:gd name="connsiteY9" fmla="*/ 15716 h 40671"/>
                <a:gd name="connsiteX10" fmla="*/ 26384 w 42672"/>
                <a:gd name="connsiteY10" fmla="*/ 15716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2" h="40671">
                  <a:moveTo>
                    <a:pt x="26384" y="15716"/>
                  </a:moveTo>
                  <a:lnTo>
                    <a:pt x="21336" y="0"/>
                  </a:lnTo>
                  <a:lnTo>
                    <a:pt x="16288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  <a:lnTo>
                    <a:pt x="21336" y="31052"/>
                  </a:lnTo>
                  <a:lnTo>
                    <a:pt x="34385" y="40672"/>
                  </a:lnTo>
                  <a:lnTo>
                    <a:pt x="29432" y="25241"/>
                  </a:lnTo>
                  <a:lnTo>
                    <a:pt x="42672" y="15716"/>
                  </a:lnTo>
                  <a:lnTo>
                    <a:pt x="26384" y="15716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29BC6C5-C0FF-8B49-8D8B-628409009626}"/>
                </a:ext>
              </a:extLst>
            </p:cNvPr>
            <p:cNvSpPr/>
            <p:nvPr/>
          </p:nvSpPr>
          <p:spPr>
            <a:xfrm>
              <a:off x="5230748" y="3523106"/>
              <a:ext cx="42767" cy="40671"/>
            </a:xfrm>
            <a:custGeom>
              <a:avLst/>
              <a:gdLst>
                <a:gd name="connsiteX0" fmla="*/ 26384 w 42767"/>
                <a:gd name="connsiteY0" fmla="*/ 15621 h 40671"/>
                <a:gd name="connsiteX1" fmla="*/ 21431 w 42767"/>
                <a:gd name="connsiteY1" fmla="*/ 0 h 40671"/>
                <a:gd name="connsiteX2" fmla="*/ 16383 w 42767"/>
                <a:gd name="connsiteY2" fmla="*/ 15716 h 40671"/>
                <a:gd name="connsiteX3" fmla="*/ 0 w 42767"/>
                <a:gd name="connsiteY3" fmla="*/ 15621 h 40671"/>
                <a:gd name="connsiteX4" fmla="*/ 13335 w 42767"/>
                <a:gd name="connsiteY4" fmla="*/ 25241 h 40671"/>
                <a:gd name="connsiteX5" fmla="*/ 8382 w 42767"/>
                <a:gd name="connsiteY5" fmla="*/ 40672 h 40671"/>
                <a:gd name="connsiteX6" fmla="*/ 21431 w 42767"/>
                <a:gd name="connsiteY6" fmla="*/ 31051 h 40671"/>
                <a:gd name="connsiteX7" fmla="*/ 34481 w 42767"/>
                <a:gd name="connsiteY7" fmla="*/ 40672 h 40671"/>
                <a:gd name="connsiteX8" fmla="*/ 29528 w 42767"/>
                <a:gd name="connsiteY8" fmla="*/ 25241 h 40671"/>
                <a:gd name="connsiteX9" fmla="*/ 42767 w 42767"/>
                <a:gd name="connsiteY9" fmla="*/ 15621 h 40671"/>
                <a:gd name="connsiteX10" fmla="*/ 26384 w 42767"/>
                <a:gd name="connsiteY10" fmla="*/ 15621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26384" y="15621"/>
                  </a:moveTo>
                  <a:lnTo>
                    <a:pt x="21431" y="0"/>
                  </a:lnTo>
                  <a:lnTo>
                    <a:pt x="16383" y="15716"/>
                  </a:lnTo>
                  <a:lnTo>
                    <a:pt x="0" y="15621"/>
                  </a:lnTo>
                  <a:lnTo>
                    <a:pt x="13335" y="25241"/>
                  </a:lnTo>
                  <a:lnTo>
                    <a:pt x="8382" y="40672"/>
                  </a:lnTo>
                  <a:lnTo>
                    <a:pt x="21431" y="31051"/>
                  </a:lnTo>
                  <a:lnTo>
                    <a:pt x="34481" y="40672"/>
                  </a:lnTo>
                  <a:lnTo>
                    <a:pt x="29528" y="25241"/>
                  </a:lnTo>
                  <a:lnTo>
                    <a:pt x="42767" y="15621"/>
                  </a:lnTo>
                  <a:lnTo>
                    <a:pt x="26384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7AD6ABE-60F4-5BD3-C421-A473CF1E95A4}"/>
                </a:ext>
              </a:extLst>
            </p:cNvPr>
            <p:cNvSpPr/>
            <p:nvPr/>
          </p:nvSpPr>
          <p:spPr>
            <a:xfrm>
              <a:off x="5298376" y="3541108"/>
              <a:ext cx="42767" cy="40576"/>
            </a:xfrm>
            <a:custGeom>
              <a:avLst/>
              <a:gdLst>
                <a:gd name="connsiteX0" fmla="*/ 26384 w 42767"/>
                <a:gd name="connsiteY0" fmla="*/ 15621 h 40576"/>
                <a:gd name="connsiteX1" fmla="*/ 21336 w 42767"/>
                <a:gd name="connsiteY1" fmla="*/ 0 h 40576"/>
                <a:gd name="connsiteX2" fmla="*/ 16383 w 42767"/>
                <a:gd name="connsiteY2" fmla="*/ 15621 h 40576"/>
                <a:gd name="connsiteX3" fmla="*/ 0 w 42767"/>
                <a:gd name="connsiteY3" fmla="*/ 15621 h 40576"/>
                <a:gd name="connsiteX4" fmla="*/ 13240 w 42767"/>
                <a:gd name="connsiteY4" fmla="*/ 25146 h 40576"/>
                <a:gd name="connsiteX5" fmla="*/ 8287 w 42767"/>
                <a:gd name="connsiteY5" fmla="*/ 40576 h 40576"/>
                <a:gd name="connsiteX6" fmla="*/ 21336 w 42767"/>
                <a:gd name="connsiteY6" fmla="*/ 31051 h 40576"/>
                <a:gd name="connsiteX7" fmla="*/ 34385 w 42767"/>
                <a:gd name="connsiteY7" fmla="*/ 40576 h 40576"/>
                <a:gd name="connsiteX8" fmla="*/ 29432 w 42767"/>
                <a:gd name="connsiteY8" fmla="*/ 25146 h 40576"/>
                <a:gd name="connsiteX9" fmla="*/ 42767 w 42767"/>
                <a:gd name="connsiteY9" fmla="*/ 15621 h 40576"/>
                <a:gd name="connsiteX10" fmla="*/ 26384 w 42767"/>
                <a:gd name="connsiteY10" fmla="*/ 15621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26384" y="15621"/>
                  </a:moveTo>
                  <a:lnTo>
                    <a:pt x="21336" y="0"/>
                  </a:lnTo>
                  <a:lnTo>
                    <a:pt x="16383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6"/>
                  </a:lnTo>
                  <a:lnTo>
                    <a:pt x="21336" y="31051"/>
                  </a:lnTo>
                  <a:lnTo>
                    <a:pt x="34385" y="40576"/>
                  </a:lnTo>
                  <a:lnTo>
                    <a:pt x="29432" y="25146"/>
                  </a:lnTo>
                  <a:lnTo>
                    <a:pt x="42767" y="15621"/>
                  </a:lnTo>
                  <a:lnTo>
                    <a:pt x="26384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8276FF1-AD69-342C-82CB-1D10F9126804}"/>
                </a:ext>
              </a:extLst>
            </p:cNvPr>
            <p:cNvSpPr/>
            <p:nvPr/>
          </p:nvSpPr>
          <p:spPr>
            <a:xfrm>
              <a:off x="5365908" y="3523106"/>
              <a:ext cx="42767" cy="40671"/>
            </a:xfrm>
            <a:custGeom>
              <a:avLst/>
              <a:gdLst>
                <a:gd name="connsiteX0" fmla="*/ 26384 w 42767"/>
                <a:gd name="connsiteY0" fmla="*/ 15621 h 40671"/>
                <a:gd name="connsiteX1" fmla="*/ 21431 w 42767"/>
                <a:gd name="connsiteY1" fmla="*/ 0 h 40671"/>
                <a:gd name="connsiteX2" fmla="*/ 16383 w 42767"/>
                <a:gd name="connsiteY2" fmla="*/ 15716 h 40671"/>
                <a:gd name="connsiteX3" fmla="*/ 0 w 42767"/>
                <a:gd name="connsiteY3" fmla="*/ 15621 h 40671"/>
                <a:gd name="connsiteX4" fmla="*/ 13335 w 42767"/>
                <a:gd name="connsiteY4" fmla="*/ 25241 h 40671"/>
                <a:gd name="connsiteX5" fmla="*/ 8287 w 42767"/>
                <a:gd name="connsiteY5" fmla="*/ 40672 h 40671"/>
                <a:gd name="connsiteX6" fmla="*/ 21431 w 42767"/>
                <a:gd name="connsiteY6" fmla="*/ 31051 h 40671"/>
                <a:gd name="connsiteX7" fmla="*/ 34481 w 42767"/>
                <a:gd name="connsiteY7" fmla="*/ 40672 h 40671"/>
                <a:gd name="connsiteX8" fmla="*/ 29528 w 42767"/>
                <a:gd name="connsiteY8" fmla="*/ 25241 h 40671"/>
                <a:gd name="connsiteX9" fmla="*/ 42767 w 42767"/>
                <a:gd name="connsiteY9" fmla="*/ 15621 h 40671"/>
                <a:gd name="connsiteX10" fmla="*/ 26384 w 42767"/>
                <a:gd name="connsiteY10" fmla="*/ 15621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26384" y="15621"/>
                  </a:moveTo>
                  <a:lnTo>
                    <a:pt x="21431" y="0"/>
                  </a:lnTo>
                  <a:lnTo>
                    <a:pt x="16383" y="15716"/>
                  </a:lnTo>
                  <a:lnTo>
                    <a:pt x="0" y="15621"/>
                  </a:lnTo>
                  <a:lnTo>
                    <a:pt x="13335" y="25241"/>
                  </a:lnTo>
                  <a:lnTo>
                    <a:pt x="8287" y="40672"/>
                  </a:lnTo>
                  <a:lnTo>
                    <a:pt x="21431" y="31051"/>
                  </a:lnTo>
                  <a:lnTo>
                    <a:pt x="34481" y="40672"/>
                  </a:lnTo>
                  <a:lnTo>
                    <a:pt x="29528" y="25241"/>
                  </a:lnTo>
                  <a:lnTo>
                    <a:pt x="42767" y="15621"/>
                  </a:lnTo>
                  <a:lnTo>
                    <a:pt x="26384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24BD6F7-059B-5016-659C-3B5876292083}"/>
                </a:ext>
              </a:extLst>
            </p:cNvPr>
            <p:cNvSpPr/>
            <p:nvPr/>
          </p:nvSpPr>
          <p:spPr>
            <a:xfrm>
              <a:off x="5415534" y="3473481"/>
              <a:ext cx="42767" cy="40671"/>
            </a:xfrm>
            <a:custGeom>
              <a:avLst/>
              <a:gdLst>
                <a:gd name="connsiteX0" fmla="*/ 26384 w 42767"/>
                <a:gd name="connsiteY0" fmla="*/ 15716 h 40671"/>
                <a:gd name="connsiteX1" fmla="*/ 21336 w 42767"/>
                <a:gd name="connsiteY1" fmla="*/ 0 h 40671"/>
                <a:gd name="connsiteX2" fmla="*/ 16383 w 42767"/>
                <a:gd name="connsiteY2" fmla="*/ 15716 h 40671"/>
                <a:gd name="connsiteX3" fmla="*/ 0 w 42767"/>
                <a:gd name="connsiteY3" fmla="*/ 15716 h 40671"/>
                <a:gd name="connsiteX4" fmla="*/ 13240 w 42767"/>
                <a:gd name="connsiteY4" fmla="*/ 25241 h 40671"/>
                <a:gd name="connsiteX5" fmla="*/ 8287 w 42767"/>
                <a:gd name="connsiteY5" fmla="*/ 40672 h 40671"/>
                <a:gd name="connsiteX6" fmla="*/ 21336 w 42767"/>
                <a:gd name="connsiteY6" fmla="*/ 31052 h 40671"/>
                <a:gd name="connsiteX7" fmla="*/ 34480 w 42767"/>
                <a:gd name="connsiteY7" fmla="*/ 40672 h 40671"/>
                <a:gd name="connsiteX8" fmla="*/ 29432 w 42767"/>
                <a:gd name="connsiteY8" fmla="*/ 25241 h 40671"/>
                <a:gd name="connsiteX9" fmla="*/ 42767 w 42767"/>
                <a:gd name="connsiteY9" fmla="*/ 15716 h 40671"/>
                <a:gd name="connsiteX10" fmla="*/ 26384 w 42767"/>
                <a:gd name="connsiteY10" fmla="*/ 15716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26384" y="15716"/>
                  </a:moveTo>
                  <a:lnTo>
                    <a:pt x="21336" y="0"/>
                  </a:lnTo>
                  <a:lnTo>
                    <a:pt x="16383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  <a:lnTo>
                    <a:pt x="21336" y="31052"/>
                  </a:lnTo>
                  <a:lnTo>
                    <a:pt x="34480" y="40672"/>
                  </a:lnTo>
                  <a:lnTo>
                    <a:pt x="29432" y="25241"/>
                  </a:lnTo>
                  <a:lnTo>
                    <a:pt x="42767" y="15716"/>
                  </a:lnTo>
                  <a:lnTo>
                    <a:pt x="26384" y="15716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4D4813A-600B-EE37-99F4-19A53DB296AF}"/>
                </a:ext>
              </a:extLst>
            </p:cNvPr>
            <p:cNvSpPr/>
            <p:nvPr/>
          </p:nvSpPr>
          <p:spPr>
            <a:xfrm>
              <a:off x="5433536" y="3405568"/>
              <a:ext cx="42671" cy="40576"/>
            </a:xfrm>
            <a:custGeom>
              <a:avLst/>
              <a:gdLst>
                <a:gd name="connsiteX0" fmla="*/ 42672 w 42671"/>
                <a:gd name="connsiteY0" fmla="*/ 15621 h 40576"/>
                <a:gd name="connsiteX1" fmla="*/ 26384 w 42671"/>
                <a:gd name="connsiteY1" fmla="*/ 15621 h 40576"/>
                <a:gd name="connsiteX2" fmla="*/ 21336 w 42671"/>
                <a:gd name="connsiteY2" fmla="*/ 0 h 40576"/>
                <a:gd name="connsiteX3" fmla="*/ 16288 w 42671"/>
                <a:gd name="connsiteY3" fmla="*/ 15621 h 40576"/>
                <a:gd name="connsiteX4" fmla="*/ 0 w 42671"/>
                <a:gd name="connsiteY4" fmla="*/ 15621 h 40576"/>
                <a:gd name="connsiteX5" fmla="*/ 13240 w 42671"/>
                <a:gd name="connsiteY5" fmla="*/ 25146 h 40576"/>
                <a:gd name="connsiteX6" fmla="*/ 8287 w 42671"/>
                <a:gd name="connsiteY6" fmla="*/ 40576 h 40576"/>
                <a:gd name="connsiteX7" fmla="*/ 21336 w 42671"/>
                <a:gd name="connsiteY7" fmla="*/ 31051 h 40576"/>
                <a:gd name="connsiteX8" fmla="*/ 34385 w 42671"/>
                <a:gd name="connsiteY8" fmla="*/ 40576 h 40576"/>
                <a:gd name="connsiteX9" fmla="*/ 29432 w 42671"/>
                <a:gd name="connsiteY9" fmla="*/ 25146 h 40576"/>
                <a:gd name="connsiteX10" fmla="*/ 42672 w 42671"/>
                <a:gd name="connsiteY10" fmla="*/ 15621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71" h="40576">
                  <a:moveTo>
                    <a:pt x="42672" y="15621"/>
                  </a:moveTo>
                  <a:lnTo>
                    <a:pt x="26384" y="15621"/>
                  </a:lnTo>
                  <a:lnTo>
                    <a:pt x="21336" y="0"/>
                  </a:lnTo>
                  <a:lnTo>
                    <a:pt x="16288" y="15621"/>
                  </a:lnTo>
                  <a:lnTo>
                    <a:pt x="0" y="15621"/>
                  </a:lnTo>
                  <a:lnTo>
                    <a:pt x="13240" y="25146"/>
                  </a:lnTo>
                  <a:lnTo>
                    <a:pt x="8287" y="40576"/>
                  </a:lnTo>
                  <a:lnTo>
                    <a:pt x="21336" y="31051"/>
                  </a:lnTo>
                  <a:lnTo>
                    <a:pt x="34385" y="40576"/>
                  </a:lnTo>
                  <a:lnTo>
                    <a:pt x="29432" y="25146"/>
                  </a:lnTo>
                  <a:lnTo>
                    <a:pt x="42672" y="15621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09E2B6D-3ECE-E872-9F84-E8AA7AC37D05}"/>
                </a:ext>
              </a:extLst>
            </p:cNvPr>
            <p:cNvSpPr/>
            <p:nvPr/>
          </p:nvSpPr>
          <p:spPr>
            <a:xfrm>
              <a:off x="5415534" y="3337940"/>
              <a:ext cx="42767" cy="40671"/>
            </a:xfrm>
            <a:custGeom>
              <a:avLst/>
              <a:gdLst>
                <a:gd name="connsiteX0" fmla="*/ 8287 w 42767"/>
                <a:gd name="connsiteY0" fmla="*/ 40672 h 40671"/>
                <a:gd name="connsiteX1" fmla="*/ 21336 w 42767"/>
                <a:gd name="connsiteY1" fmla="*/ 31052 h 40671"/>
                <a:gd name="connsiteX2" fmla="*/ 34480 w 42767"/>
                <a:gd name="connsiteY2" fmla="*/ 40672 h 40671"/>
                <a:gd name="connsiteX3" fmla="*/ 29432 w 42767"/>
                <a:gd name="connsiteY3" fmla="*/ 25241 h 40671"/>
                <a:gd name="connsiteX4" fmla="*/ 42767 w 42767"/>
                <a:gd name="connsiteY4" fmla="*/ 15716 h 40671"/>
                <a:gd name="connsiteX5" fmla="*/ 26384 w 42767"/>
                <a:gd name="connsiteY5" fmla="*/ 15716 h 40671"/>
                <a:gd name="connsiteX6" fmla="*/ 21336 w 42767"/>
                <a:gd name="connsiteY6" fmla="*/ 0 h 40671"/>
                <a:gd name="connsiteX7" fmla="*/ 16383 w 42767"/>
                <a:gd name="connsiteY7" fmla="*/ 15716 h 40671"/>
                <a:gd name="connsiteX8" fmla="*/ 0 w 42767"/>
                <a:gd name="connsiteY8" fmla="*/ 15716 h 40671"/>
                <a:gd name="connsiteX9" fmla="*/ 13240 w 42767"/>
                <a:gd name="connsiteY9" fmla="*/ 25241 h 40671"/>
                <a:gd name="connsiteX10" fmla="*/ 8287 w 42767"/>
                <a:gd name="connsiteY10" fmla="*/ 40672 h 40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671">
                  <a:moveTo>
                    <a:pt x="8287" y="40672"/>
                  </a:moveTo>
                  <a:lnTo>
                    <a:pt x="21336" y="31052"/>
                  </a:lnTo>
                  <a:lnTo>
                    <a:pt x="34480" y="40672"/>
                  </a:lnTo>
                  <a:lnTo>
                    <a:pt x="29432" y="25241"/>
                  </a:lnTo>
                  <a:lnTo>
                    <a:pt x="42767" y="15716"/>
                  </a:lnTo>
                  <a:lnTo>
                    <a:pt x="26384" y="15716"/>
                  </a:lnTo>
                  <a:lnTo>
                    <a:pt x="21336" y="0"/>
                  </a:lnTo>
                  <a:lnTo>
                    <a:pt x="16383" y="15716"/>
                  </a:lnTo>
                  <a:lnTo>
                    <a:pt x="0" y="15716"/>
                  </a:lnTo>
                  <a:lnTo>
                    <a:pt x="13240" y="25241"/>
                  </a:lnTo>
                  <a:lnTo>
                    <a:pt x="8287" y="40672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CFD0BD3-B108-A8C0-5343-95C328328E9A}"/>
                </a:ext>
              </a:extLst>
            </p:cNvPr>
            <p:cNvSpPr/>
            <p:nvPr/>
          </p:nvSpPr>
          <p:spPr>
            <a:xfrm>
              <a:off x="5366099" y="3288601"/>
              <a:ext cx="42767" cy="40576"/>
            </a:xfrm>
            <a:custGeom>
              <a:avLst/>
              <a:gdLst>
                <a:gd name="connsiteX0" fmla="*/ 21431 w 42767"/>
                <a:gd name="connsiteY0" fmla="*/ 0 h 40576"/>
                <a:gd name="connsiteX1" fmla="*/ 16383 w 42767"/>
                <a:gd name="connsiteY1" fmla="*/ 15621 h 40576"/>
                <a:gd name="connsiteX2" fmla="*/ 0 w 42767"/>
                <a:gd name="connsiteY2" fmla="*/ 15621 h 40576"/>
                <a:gd name="connsiteX3" fmla="*/ 13335 w 42767"/>
                <a:gd name="connsiteY3" fmla="*/ 25146 h 40576"/>
                <a:gd name="connsiteX4" fmla="*/ 8287 w 42767"/>
                <a:gd name="connsiteY4" fmla="*/ 40577 h 40576"/>
                <a:gd name="connsiteX5" fmla="*/ 21431 w 42767"/>
                <a:gd name="connsiteY5" fmla="*/ 31052 h 40576"/>
                <a:gd name="connsiteX6" fmla="*/ 34481 w 42767"/>
                <a:gd name="connsiteY6" fmla="*/ 40577 h 40576"/>
                <a:gd name="connsiteX7" fmla="*/ 29528 w 42767"/>
                <a:gd name="connsiteY7" fmla="*/ 25146 h 40576"/>
                <a:gd name="connsiteX8" fmla="*/ 42767 w 42767"/>
                <a:gd name="connsiteY8" fmla="*/ 15621 h 40576"/>
                <a:gd name="connsiteX9" fmla="*/ 26384 w 42767"/>
                <a:gd name="connsiteY9" fmla="*/ 15621 h 40576"/>
                <a:gd name="connsiteX10" fmla="*/ 21431 w 42767"/>
                <a:gd name="connsiteY10" fmla="*/ 0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67" h="40576">
                  <a:moveTo>
                    <a:pt x="21431" y="0"/>
                  </a:moveTo>
                  <a:lnTo>
                    <a:pt x="16383" y="15621"/>
                  </a:lnTo>
                  <a:lnTo>
                    <a:pt x="0" y="15621"/>
                  </a:lnTo>
                  <a:lnTo>
                    <a:pt x="13335" y="25146"/>
                  </a:lnTo>
                  <a:lnTo>
                    <a:pt x="8287" y="40577"/>
                  </a:lnTo>
                  <a:lnTo>
                    <a:pt x="21431" y="31052"/>
                  </a:lnTo>
                  <a:lnTo>
                    <a:pt x="34481" y="40577"/>
                  </a:lnTo>
                  <a:lnTo>
                    <a:pt x="29528" y="25146"/>
                  </a:lnTo>
                  <a:lnTo>
                    <a:pt x="42767" y="15621"/>
                  </a:lnTo>
                  <a:lnTo>
                    <a:pt x="26384" y="15621"/>
                  </a:lnTo>
                  <a:lnTo>
                    <a:pt x="21431" y="0"/>
                  </a:lnTo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FC74396-1066-1347-5A3A-63C65B9ACAAD}"/>
                </a:ext>
              </a:extLst>
            </p:cNvPr>
            <p:cNvSpPr/>
            <p:nvPr/>
          </p:nvSpPr>
          <p:spPr>
            <a:xfrm>
              <a:off x="5718429" y="3274884"/>
              <a:ext cx="77247" cy="101631"/>
            </a:xfrm>
            <a:custGeom>
              <a:avLst/>
              <a:gdLst>
                <a:gd name="connsiteX0" fmla="*/ 0 w 77247"/>
                <a:gd name="connsiteY0" fmla="*/ 101632 h 101631"/>
                <a:gd name="connsiteX1" fmla="*/ 0 w 77247"/>
                <a:gd name="connsiteY1" fmla="*/ 0 h 101631"/>
                <a:gd name="connsiteX2" fmla="*/ 75343 w 77247"/>
                <a:gd name="connsiteY2" fmla="*/ 0 h 101631"/>
                <a:gd name="connsiteX3" fmla="*/ 75343 w 77247"/>
                <a:gd name="connsiteY3" fmla="*/ 17145 h 101631"/>
                <a:gd name="connsiteX4" fmla="*/ 20479 w 77247"/>
                <a:gd name="connsiteY4" fmla="*/ 17145 h 101631"/>
                <a:gd name="connsiteX5" fmla="*/ 20479 w 77247"/>
                <a:gd name="connsiteY5" fmla="*/ 39719 h 101631"/>
                <a:gd name="connsiteX6" fmla="*/ 71533 w 77247"/>
                <a:gd name="connsiteY6" fmla="*/ 39719 h 101631"/>
                <a:gd name="connsiteX7" fmla="*/ 71533 w 77247"/>
                <a:gd name="connsiteY7" fmla="*/ 56864 h 101631"/>
                <a:gd name="connsiteX8" fmla="*/ 20479 w 77247"/>
                <a:gd name="connsiteY8" fmla="*/ 56864 h 101631"/>
                <a:gd name="connsiteX9" fmla="*/ 20479 w 77247"/>
                <a:gd name="connsiteY9" fmla="*/ 84487 h 101631"/>
                <a:gd name="connsiteX10" fmla="*/ 77248 w 77247"/>
                <a:gd name="connsiteY10" fmla="*/ 84487 h 101631"/>
                <a:gd name="connsiteX11" fmla="*/ 77248 w 77247"/>
                <a:gd name="connsiteY11" fmla="*/ 101632 h 101631"/>
                <a:gd name="connsiteX12" fmla="*/ 0 w 77247"/>
                <a:gd name="connsiteY12" fmla="*/ 101632 h 101631"/>
                <a:gd name="connsiteX13" fmla="*/ 0 w 77247"/>
                <a:gd name="connsiteY13" fmla="*/ 10163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247" h="101631">
                  <a:moveTo>
                    <a:pt x="0" y="101632"/>
                  </a:moveTo>
                  <a:lnTo>
                    <a:pt x="0" y="0"/>
                  </a:lnTo>
                  <a:lnTo>
                    <a:pt x="75343" y="0"/>
                  </a:lnTo>
                  <a:lnTo>
                    <a:pt x="75343" y="17145"/>
                  </a:lnTo>
                  <a:lnTo>
                    <a:pt x="20479" y="17145"/>
                  </a:lnTo>
                  <a:lnTo>
                    <a:pt x="20479" y="39719"/>
                  </a:lnTo>
                  <a:lnTo>
                    <a:pt x="71533" y="39719"/>
                  </a:lnTo>
                  <a:lnTo>
                    <a:pt x="71533" y="56864"/>
                  </a:lnTo>
                  <a:lnTo>
                    <a:pt x="20479" y="56864"/>
                  </a:lnTo>
                  <a:lnTo>
                    <a:pt x="20479" y="84487"/>
                  </a:lnTo>
                  <a:lnTo>
                    <a:pt x="77248" y="84487"/>
                  </a:lnTo>
                  <a:lnTo>
                    <a:pt x="77248" y="101632"/>
                  </a:lnTo>
                  <a:lnTo>
                    <a:pt x="0" y="101632"/>
                  </a:lnTo>
                  <a:lnTo>
                    <a:pt x="0" y="10163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03B668A-9F3E-CB33-EF08-A2C8C43E8E13}"/>
                </a:ext>
              </a:extLst>
            </p:cNvPr>
            <p:cNvSpPr/>
            <p:nvPr/>
          </p:nvSpPr>
          <p:spPr>
            <a:xfrm>
              <a:off x="5812440" y="3302888"/>
              <a:ext cx="67055" cy="75342"/>
            </a:xfrm>
            <a:custGeom>
              <a:avLst/>
              <a:gdLst>
                <a:gd name="connsiteX0" fmla="*/ 48958 w 67055"/>
                <a:gd name="connsiteY0" fmla="*/ 73628 h 75342"/>
                <a:gd name="connsiteX1" fmla="*/ 48958 w 67055"/>
                <a:gd name="connsiteY1" fmla="*/ 62579 h 75342"/>
                <a:gd name="connsiteX2" fmla="*/ 38386 w 67055"/>
                <a:gd name="connsiteY2" fmla="*/ 71914 h 75342"/>
                <a:gd name="connsiteX3" fmla="*/ 24574 w 67055"/>
                <a:gd name="connsiteY3" fmla="*/ 75343 h 75342"/>
                <a:gd name="connsiteX4" fmla="*/ 11240 w 67055"/>
                <a:gd name="connsiteY4" fmla="*/ 72104 h 75342"/>
                <a:gd name="connsiteX5" fmla="*/ 2667 w 67055"/>
                <a:gd name="connsiteY5" fmla="*/ 62960 h 75342"/>
                <a:gd name="connsiteX6" fmla="*/ 0 w 67055"/>
                <a:gd name="connsiteY6" fmla="*/ 46672 h 75342"/>
                <a:gd name="connsiteX7" fmla="*/ 0 w 67055"/>
                <a:gd name="connsiteY7" fmla="*/ 95 h 75342"/>
                <a:gd name="connsiteX8" fmla="*/ 19526 w 67055"/>
                <a:gd name="connsiteY8" fmla="*/ 95 h 75342"/>
                <a:gd name="connsiteX9" fmla="*/ 19526 w 67055"/>
                <a:gd name="connsiteY9" fmla="*/ 33909 h 75342"/>
                <a:gd name="connsiteX10" fmla="*/ 20574 w 67055"/>
                <a:gd name="connsiteY10" fmla="*/ 52959 h 75342"/>
                <a:gd name="connsiteX11" fmla="*/ 24479 w 67055"/>
                <a:gd name="connsiteY11" fmla="*/ 58483 h 75342"/>
                <a:gd name="connsiteX12" fmla="*/ 31718 w 67055"/>
                <a:gd name="connsiteY12" fmla="*/ 60484 h 75342"/>
                <a:gd name="connsiteX13" fmla="*/ 40672 w 67055"/>
                <a:gd name="connsiteY13" fmla="*/ 57721 h 75342"/>
                <a:gd name="connsiteX14" fmla="*/ 46101 w 67055"/>
                <a:gd name="connsiteY14" fmla="*/ 50959 h 75342"/>
                <a:gd name="connsiteX15" fmla="*/ 47530 w 67055"/>
                <a:gd name="connsiteY15" fmla="*/ 31052 h 75342"/>
                <a:gd name="connsiteX16" fmla="*/ 47530 w 67055"/>
                <a:gd name="connsiteY16" fmla="*/ 0 h 75342"/>
                <a:gd name="connsiteX17" fmla="*/ 67056 w 67055"/>
                <a:gd name="connsiteY17" fmla="*/ 0 h 75342"/>
                <a:gd name="connsiteX18" fmla="*/ 67056 w 67055"/>
                <a:gd name="connsiteY18" fmla="*/ 73628 h 75342"/>
                <a:gd name="connsiteX19" fmla="*/ 48958 w 67055"/>
                <a:gd name="connsiteY19" fmla="*/ 73628 h 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055" h="75342">
                  <a:moveTo>
                    <a:pt x="48958" y="73628"/>
                  </a:moveTo>
                  <a:lnTo>
                    <a:pt x="48958" y="62579"/>
                  </a:lnTo>
                  <a:cubicBezTo>
                    <a:pt x="46291" y="66484"/>
                    <a:pt x="42767" y="69628"/>
                    <a:pt x="38386" y="71914"/>
                  </a:cubicBezTo>
                  <a:cubicBezTo>
                    <a:pt x="34004" y="74200"/>
                    <a:pt x="29432" y="75343"/>
                    <a:pt x="24574" y="75343"/>
                  </a:cubicBezTo>
                  <a:cubicBezTo>
                    <a:pt x="19717" y="75343"/>
                    <a:pt x="15145" y="74295"/>
                    <a:pt x="11240" y="72104"/>
                  </a:cubicBezTo>
                  <a:cubicBezTo>
                    <a:pt x="7334" y="69914"/>
                    <a:pt x="4477" y="66866"/>
                    <a:pt x="2667" y="62960"/>
                  </a:cubicBezTo>
                  <a:cubicBezTo>
                    <a:pt x="952" y="59055"/>
                    <a:pt x="0" y="53626"/>
                    <a:pt x="0" y="46672"/>
                  </a:cubicBezTo>
                  <a:lnTo>
                    <a:pt x="0" y="95"/>
                  </a:lnTo>
                  <a:lnTo>
                    <a:pt x="19526" y="95"/>
                  </a:lnTo>
                  <a:lnTo>
                    <a:pt x="19526" y="33909"/>
                  </a:lnTo>
                  <a:cubicBezTo>
                    <a:pt x="19526" y="44291"/>
                    <a:pt x="19907" y="50578"/>
                    <a:pt x="20574" y="52959"/>
                  </a:cubicBezTo>
                  <a:cubicBezTo>
                    <a:pt x="21336" y="55340"/>
                    <a:pt x="22574" y="57150"/>
                    <a:pt x="24479" y="58483"/>
                  </a:cubicBezTo>
                  <a:cubicBezTo>
                    <a:pt x="26384" y="59817"/>
                    <a:pt x="28765" y="60484"/>
                    <a:pt x="31718" y="60484"/>
                  </a:cubicBezTo>
                  <a:cubicBezTo>
                    <a:pt x="35052" y="60484"/>
                    <a:pt x="38005" y="59531"/>
                    <a:pt x="40672" y="57721"/>
                  </a:cubicBezTo>
                  <a:cubicBezTo>
                    <a:pt x="43339" y="55912"/>
                    <a:pt x="45148" y="53626"/>
                    <a:pt x="46101" y="50959"/>
                  </a:cubicBezTo>
                  <a:cubicBezTo>
                    <a:pt x="47053" y="48292"/>
                    <a:pt x="47530" y="41624"/>
                    <a:pt x="47530" y="31052"/>
                  </a:cubicBezTo>
                  <a:lnTo>
                    <a:pt x="47530" y="0"/>
                  </a:lnTo>
                  <a:lnTo>
                    <a:pt x="67056" y="0"/>
                  </a:lnTo>
                  <a:lnTo>
                    <a:pt x="67056" y="73628"/>
                  </a:lnTo>
                  <a:lnTo>
                    <a:pt x="48958" y="7362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D896A71-5657-319E-CBB0-500E1C7405C6}"/>
                </a:ext>
              </a:extLst>
            </p:cNvPr>
            <p:cNvSpPr/>
            <p:nvPr/>
          </p:nvSpPr>
          <p:spPr>
            <a:xfrm>
              <a:off x="5898832" y="3301173"/>
              <a:ext cx="47720" cy="75438"/>
            </a:xfrm>
            <a:custGeom>
              <a:avLst/>
              <a:gdLst>
                <a:gd name="connsiteX0" fmla="*/ 19526 w 47720"/>
                <a:gd name="connsiteY0" fmla="*/ 75343 h 75438"/>
                <a:gd name="connsiteX1" fmla="*/ 0 w 47720"/>
                <a:gd name="connsiteY1" fmla="*/ 75343 h 75438"/>
                <a:gd name="connsiteX2" fmla="*/ 0 w 47720"/>
                <a:gd name="connsiteY2" fmla="*/ 1715 h 75438"/>
                <a:gd name="connsiteX3" fmla="*/ 18097 w 47720"/>
                <a:gd name="connsiteY3" fmla="*/ 1715 h 75438"/>
                <a:gd name="connsiteX4" fmla="*/ 18097 w 47720"/>
                <a:gd name="connsiteY4" fmla="*/ 12192 h 75438"/>
                <a:gd name="connsiteX5" fmla="*/ 26479 w 47720"/>
                <a:gd name="connsiteY5" fmla="*/ 2381 h 75438"/>
                <a:gd name="connsiteX6" fmla="*/ 34861 w 47720"/>
                <a:gd name="connsiteY6" fmla="*/ 0 h 75438"/>
                <a:gd name="connsiteX7" fmla="*/ 47720 w 47720"/>
                <a:gd name="connsiteY7" fmla="*/ 3715 h 75438"/>
                <a:gd name="connsiteX8" fmla="*/ 41719 w 47720"/>
                <a:gd name="connsiteY8" fmla="*/ 20669 h 75438"/>
                <a:gd name="connsiteX9" fmla="*/ 32575 w 47720"/>
                <a:gd name="connsiteY9" fmla="*/ 17526 h 75438"/>
                <a:gd name="connsiteX10" fmla="*/ 25622 w 47720"/>
                <a:gd name="connsiteY10" fmla="*/ 19812 h 75438"/>
                <a:gd name="connsiteX11" fmla="*/ 21145 w 47720"/>
                <a:gd name="connsiteY11" fmla="*/ 28004 h 75438"/>
                <a:gd name="connsiteX12" fmla="*/ 19526 w 47720"/>
                <a:gd name="connsiteY12" fmla="*/ 52673 h 75438"/>
                <a:gd name="connsiteX13" fmla="*/ 19526 w 47720"/>
                <a:gd name="connsiteY13" fmla="*/ 75438 h 75438"/>
                <a:gd name="connsiteX14" fmla="*/ 19526 w 47720"/>
                <a:gd name="connsiteY14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720" h="75438">
                  <a:moveTo>
                    <a:pt x="19526" y="75343"/>
                  </a:moveTo>
                  <a:lnTo>
                    <a:pt x="0" y="75343"/>
                  </a:lnTo>
                  <a:lnTo>
                    <a:pt x="0" y="1715"/>
                  </a:lnTo>
                  <a:lnTo>
                    <a:pt x="18097" y="1715"/>
                  </a:lnTo>
                  <a:lnTo>
                    <a:pt x="18097" y="12192"/>
                  </a:lnTo>
                  <a:cubicBezTo>
                    <a:pt x="21241" y="7239"/>
                    <a:pt x="24003" y="4001"/>
                    <a:pt x="26479" y="2381"/>
                  </a:cubicBezTo>
                  <a:cubicBezTo>
                    <a:pt x="28956" y="857"/>
                    <a:pt x="31718" y="0"/>
                    <a:pt x="34861" y="0"/>
                  </a:cubicBezTo>
                  <a:cubicBezTo>
                    <a:pt x="39338" y="0"/>
                    <a:pt x="43529" y="1238"/>
                    <a:pt x="47720" y="3715"/>
                  </a:cubicBezTo>
                  <a:lnTo>
                    <a:pt x="41719" y="20669"/>
                  </a:lnTo>
                  <a:cubicBezTo>
                    <a:pt x="38481" y="18574"/>
                    <a:pt x="35338" y="17526"/>
                    <a:pt x="32575" y="17526"/>
                  </a:cubicBezTo>
                  <a:cubicBezTo>
                    <a:pt x="29813" y="17526"/>
                    <a:pt x="27527" y="18288"/>
                    <a:pt x="25622" y="19812"/>
                  </a:cubicBezTo>
                  <a:cubicBezTo>
                    <a:pt x="23717" y="21336"/>
                    <a:pt x="22193" y="24003"/>
                    <a:pt x="21145" y="28004"/>
                  </a:cubicBezTo>
                  <a:cubicBezTo>
                    <a:pt x="20098" y="31909"/>
                    <a:pt x="19526" y="40196"/>
                    <a:pt x="19526" y="52673"/>
                  </a:cubicBezTo>
                  <a:lnTo>
                    <a:pt x="19526" y="75438"/>
                  </a:lnTo>
                  <a:lnTo>
                    <a:pt x="19526" y="7543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1CC16D3-AC23-545E-7715-8C92F75ECBA5}"/>
                </a:ext>
              </a:extLst>
            </p:cNvPr>
            <p:cNvSpPr/>
            <p:nvPr/>
          </p:nvSpPr>
          <p:spPr>
            <a:xfrm>
              <a:off x="5950458" y="3301173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6"/>
                    <a:pt x="43148" y="15811"/>
                    <a:pt x="38100" y="15811"/>
                  </a:cubicBezTo>
                  <a:cubicBezTo>
                    <a:pt x="33052" y="15811"/>
                    <a:pt x="28765" y="17716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7"/>
                    <a:pt x="76009" y="27241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3"/>
                    <a:pt x="49054" y="76962"/>
                    <a:pt x="38100" y="76962"/>
                  </a:cubicBezTo>
                  <a:cubicBezTo>
                    <a:pt x="31337" y="76962"/>
                    <a:pt x="24955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0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5664942-80DD-EDD5-9716-CCDE58509F86}"/>
                </a:ext>
              </a:extLst>
            </p:cNvPr>
            <p:cNvSpPr/>
            <p:nvPr/>
          </p:nvSpPr>
          <p:spPr>
            <a:xfrm>
              <a:off x="6037230" y="3301173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6"/>
                    <a:pt x="43148" y="15811"/>
                    <a:pt x="38100" y="15811"/>
                  </a:cubicBezTo>
                  <a:cubicBezTo>
                    <a:pt x="33052" y="15811"/>
                    <a:pt x="28765" y="17716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7"/>
                    <a:pt x="76009" y="27241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3"/>
                    <a:pt x="49054" y="76962"/>
                    <a:pt x="38100" y="76962"/>
                  </a:cubicBezTo>
                  <a:cubicBezTo>
                    <a:pt x="31337" y="76962"/>
                    <a:pt x="24955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0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018E9CF-23B3-0C2D-5E9A-AD1627F87651}"/>
                </a:ext>
              </a:extLst>
            </p:cNvPr>
            <p:cNvSpPr/>
            <p:nvPr/>
          </p:nvSpPr>
          <p:spPr>
            <a:xfrm>
              <a:off x="6127908" y="3301269"/>
              <a:ext cx="71913" cy="103346"/>
            </a:xfrm>
            <a:custGeom>
              <a:avLst/>
              <a:gdLst>
                <a:gd name="connsiteX0" fmla="*/ 19336 w 71913"/>
                <a:gd name="connsiteY0" fmla="*/ 37147 h 103346"/>
                <a:gd name="connsiteX1" fmla="*/ 24289 w 71913"/>
                <a:gd name="connsiteY1" fmla="*/ 55531 h 103346"/>
                <a:gd name="connsiteX2" fmla="*/ 36290 w 71913"/>
                <a:gd name="connsiteY2" fmla="*/ 61436 h 103346"/>
                <a:gd name="connsiteX3" fmla="*/ 47625 w 71913"/>
                <a:gd name="connsiteY3" fmla="*/ 56007 h 103346"/>
                <a:gd name="connsiteX4" fmla="*/ 52102 w 71913"/>
                <a:gd name="connsiteY4" fmla="*/ 38195 h 103346"/>
                <a:gd name="connsiteX5" fmla="*/ 47435 w 71913"/>
                <a:gd name="connsiteY5" fmla="*/ 20955 h 103346"/>
                <a:gd name="connsiteX6" fmla="*/ 35909 w 71913"/>
                <a:gd name="connsiteY6" fmla="*/ 15335 h 103346"/>
                <a:gd name="connsiteX7" fmla="*/ 24003 w 71913"/>
                <a:gd name="connsiteY7" fmla="*/ 20860 h 103346"/>
                <a:gd name="connsiteX8" fmla="*/ 19336 w 71913"/>
                <a:gd name="connsiteY8" fmla="*/ 37147 h 103346"/>
                <a:gd name="connsiteX9" fmla="*/ 19336 w 71913"/>
                <a:gd name="connsiteY9" fmla="*/ 37147 h 103346"/>
                <a:gd name="connsiteX10" fmla="*/ 95 w 71913"/>
                <a:gd name="connsiteY10" fmla="*/ 1619 h 103346"/>
                <a:gd name="connsiteX11" fmla="*/ 18288 w 71913"/>
                <a:gd name="connsiteY11" fmla="*/ 1619 h 103346"/>
                <a:gd name="connsiteX12" fmla="*/ 18288 w 71913"/>
                <a:gd name="connsiteY12" fmla="*/ 12478 h 103346"/>
                <a:gd name="connsiteX13" fmla="*/ 27813 w 71913"/>
                <a:gd name="connsiteY13" fmla="*/ 3429 h 103346"/>
                <a:gd name="connsiteX14" fmla="*/ 41148 w 71913"/>
                <a:gd name="connsiteY14" fmla="*/ 0 h 103346"/>
                <a:gd name="connsiteX15" fmla="*/ 62960 w 71913"/>
                <a:gd name="connsiteY15" fmla="*/ 10096 h 103346"/>
                <a:gd name="connsiteX16" fmla="*/ 71914 w 71913"/>
                <a:gd name="connsiteY16" fmla="*/ 38100 h 103346"/>
                <a:gd name="connsiteX17" fmla="*/ 62865 w 71913"/>
                <a:gd name="connsiteY17" fmla="*/ 66770 h 103346"/>
                <a:gd name="connsiteX18" fmla="*/ 41053 w 71913"/>
                <a:gd name="connsiteY18" fmla="*/ 76962 h 103346"/>
                <a:gd name="connsiteX19" fmla="*/ 30004 w 71913"/>
                <a:gd name="connsiteY19" fmla="*/ 74581 h 103346"/>
                <a:gd name="connsiteX20" fmla="*/ 19526 w 71913"/>
                <a:gd name="connsiteY20" fmla="*/ 66294 h 103346"/>
                <a:gd name="connsiteX21" fmla="*/ 19526 w 71913"/>
                <a:gd name="connsiteY21" fmla="*/ 103346 h 103346"/>
                <a:gd name="connsiteX22" fmla="*/ 0 w 71913"/>
                <a:gd name="connsiteY22" fmla="*/ 103346 h 103346"/>
                <a:gd name="connsiteX23" fmla="*/ 0 w 71913"/>
                <a:gd name="connsiteY23" fmla="*/ 1715 h 103346"/>
                <a:gd name="connsiteX24" fmla="*/ 0 w 71913"/>
                <a:gd name="connsiteY24" fmla="*/ 1715 h 103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1913" h="103346">
                  <a:moveTo>
                    <a:pt x="19336" y="37147"/>
                  </a:moveTo>
                  <a:cubicBezTo>
                    <a:pt x="19336" y="45434"/>
                    <a:pt x="20955" y="51530"/>
                    <a:pt x="24289" y="55531"/>
                  </a:cubicBezTo>
                  <a:cubicBezTo>
                    <a:pt x="27527" y="59436"/>
                    <a:pt x="31528" y="61436"/>
                    <a:pt x="36290" y="61436"/>
                  </a:cubicBezTo>
                  <a:cubicBezTo>
                    <a:pt x="41053" y="61436"/>
                    <a:pt x="44577" y="59627"/>
                    <a:pt x="47625" y="56007"/>
                  </a:cubicBezTo>
                  <a:cubicBezTo>
                    <a:pt x="50673" y="52388"/>
                    <a:pt x="52102" y="46387"/>
                    <a:pt x="52102" y="38195"/>
                  </a:cubicBezTo>
                  <a:cubicBezTo>
                    <a:pt x="52102" y="30480"/>
                    <a:pt x="50578" y="24765"/>
                    <a:pt x="47435" y="20955"/>
                  </a:cubicBezTo>
                  <a:cubicBezTo>
                    <a:pt x="44291" y="17240"/>
                    <a:pt x="40481" y="15335"/>
                    <a:pt x="35909" y="15335"/>
                  </a:cubicBezTo>
                  <a:cubicBezTo>
                    <a:pt x="31337" y="15335"/>
                    <a:pt x="27242" y="17145"/>
                    <a:pt x="24003" y="20860"/>
                  </a:cubicBezTo>
                  <a:cubicBezTo>
                    <a:pt x="20860" y="24575"/>
                    <a:pt x="19336" y="30004"/>
                    <a:pt x="19336" y="37147"/>
                  </a:cubicBezTo>
                  <a:lnTo>
                    <a:pt x="19336" y="37147"/>
                  </a:lnTo>
                  <a:close/>
                  <a:moveTo>
                    <a:pt x="95" y="1619"/>
                  </a:moveTo>
                  <a:lnTo>
                    <a:pt x="18288" y="1619"/>
                  </a:lnTo>
                  <a:lnTo>
                    <a:pt x="18288" y="12478"/>
                  </a:lnTo>
                  <a:cubicBezTo>
                    <a:pt x="20669" y="8763"/>
                    <a:pt x="23813" y="5810"/>
                    <a:pt x="27813" y="3429"/>
                  </a:cubicBezTo>
                  <a:cubicBezTo>
                    <a:pt x="31814" y="1143"/>
                    <a:pt x="36290" y="0"/>
                    <a:pt x="41148" y="0"/>
                  </a:cubicBezTo>
                  <a:cubicBezTo>
                    <a:pt x="49721" y="0"/>
                    <a:pt x="56960" y="3334"/>
                    <a:pt x="62960" y="10096"/>
                  </a:cubicBezTo>
                  <a:cubicBezTo>
                    <a:pt x="68961" y="16764"/>
                    <a:pt x="71914" y="26098"/>
                    <a:pt x="71914" y="38100"/>
                  </a:cubicBezTo>
                  <a:cubicBezTo>
                    <a:pt x="71914" y="50102"/>
                    <a:pt x="68866" y="59912"/>
                    <a:pt x="62865" y="66770"/>
                  </a:cubicBezTo>
                  <a:cubicBezTo>
                    <a:pt x="56864" y="73628"/>
                    <a:pt x="49530" y="76962"/>
                    <a:pt x="41053" y="76962"/>
                  </a:cubicBezTo>
                  <a:cubicBezTo>
                    <a:pt x="36957" y="76962"/>
                    <a:pt x="33338" y="76200"/>
                    <a:pt x="30004" y="74581"/>
                  </a:cubicBezTo>
                  <a:cubicBezTo>
                    <a:pt x="26670" y="72962"/>
                    <a:pt x="23241" y="70199"/>
                    <a:pt x="19526" y="66294"/>
                  </a:cubicBezTo>
                  <a:lnTo>
                    <a:pt x="19526" y="103346"/>
                  </a:lnTo>
                  <a:lnTo>
                    <a:pt x="0" y="103346"/>
                  </a:lnTo>
                  <a:lnTo>
                    <a:pt x="0" y="1715"/>
                  </a:lnTo>
                  <a:lnTo>
                    <a:pt x="0" y="17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8D9241D-F6D3-6BEB-8EC6-9A3783CABF54}"/>
                </a:ext>
              </a:extLst>
            </p:cNvPr>
            <p:cNvSpPr/>
            <p:nvPr/>
          </p:nvSpPr>
          <p:spPr>
            <a:xfrm>
              <a:off x="6210109" y="3301269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1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9 w 69056"/>
                <a:gd name="connsiteY7" fmla="*/ 53245 h 76866"/>
                <a:gd name="connsiteX8" fmla="*/ 45911 w 69056"/>
                <a:gd name="connsiteY8" fmla="*/ 43720 h 76866"/>
                <a:gd name="connsiteX9" fmla="*/ 45911 w 69056"/>
                <a:gd name="connsiteY9" fmla="*/ 39815 h 76866"/>
                <a:gd name="connsiteX10" fmla="*/ 45911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3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8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6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5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1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4" y="40767"/>
                    <a:pt x="39243" y="41720"/>
                    <a:pt x="33909" y="42863"/>
                  </a:cubicBezTo>
                  <a:cubicBezTo>
                    <a:pt x="28480" y="44006"/>
                    <a:pt x="24956" y="45148"/>
                    <a:pt x="23336" y="46291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7" y="55817"/>
                    <a:pt x="45149" y="53245"/>
                  </a:cubicBezTo>
                  <a:cubicBezTo>
                    <a:pt x="45625" y="51626"/>
                    <a:pt x="45911" y="48387"/>
                    <a:pt x="45911" y="43720"/>
                  </a:cubicBezTo>
                  <a:lnTo>
                    <a:pt x="45911" y="39815"/>
                  </a:lnTo>
                  <a:lnTo>
                    <a:pt x="45911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3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2" y="0"/>
                    <a:pt x="48958" y="1048"/>
                    <a:pt x="53245" y="3048"/>
                  </a:cubicBezTo>
                  <a:cubicBezTo>
                    <a:pt x="57531" y="5143"/>
                    <a:pt x="60484" y="7715"/>
                    <a:pt x="62198" y="10858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3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6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6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5"/>
                  </a:cubicBezTo>
                  <a:cubicBezTo>
                    <a:pt x="0" y="50864"/>
                    <a:pt x="953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1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0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FF4A14F-A8A6-07F4-6FE5-5668BA486320}"/>
                </a:ext>
              </a:extLst>
            </p:cNvPr>
            <p:cNvSpPr/>
            <p:nvPr/>
          </p:nvSpPr>
          <p:spPr>
            <a:xfrm>
              <a:off x="6293929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4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4 w 67246"/>
                <a:gd name="connsiteY16" fmla="*/ 8191 h 75247"/>
                <a:gd name="connsiteX17" fmla="*/ 66104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1" y="14859"/>
                    <a:pt x="35624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4" y="8191"/>
                  </a:cubicBezTo>
                  <a:cubicBezTo>
                    <a:pt x="64103" y="10573"/>
                    <a:pt x="65437" y="13335"/>
                    <a:pt x="66104" y="16383"/>
                  </a:cubicBezTo>
                  <a:cubicBezTo>
                    <a:pt x="66770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C8A94D0-4435-DEE8-1AC7-D3B1A66BFFCB}"/>
                </a:ext>
              </a:extLst>
            </p:cNvPr>
            <p:cNvSpPr/>
            <p:nvPr/>
          </p:nvSpPr>
          <p:spPr>
            <a:xfrm>
              <a:off x="6419945" y="3302888"/>
              <a:ext cx="67056" cy="75342"/>
            </a:xfrm>
            <a:custGeom>
              <a:avLst/>
              <a:gdLst>
                <a:gd name="connsiteX0" fmla="*/ 48958 w 67056"/>
                <a:gd name="connsiteY0" fmla="*/ 73628 h 75342"/>
                <a:gd name="connsiteX1" fmla="*/ 48958 w 67056"/>
                <a:gd name="connsiteY1" fmla="*/ 62579 h 75342"/>
                <a:gd name="connsiteX2" fmla="*/ 38386 w 67056"/>
                <a:gd name="connsiteY2" fmla="*/ 71914 h 75342"/>
                <a:gd name="connsiteX3" fmla="*/ 24575 w 67056"/>
                <a:gd name="connsiteY3" fmla="*/ 75343 h 75342"/>
                <a:gd name="connsiteX4" fmla="*/ 11240 w 67056"/>
                <a:gd name="connsiteY4" fmla="*/ 72104 h 75342"/>
                <a:gd name="connsiteX5" fmla="*/ 2667 w 67056"/>
                <a:gd name="connsiteY5" fmla="*/ 62960 h 75342"/>
                <a:gd name="connsiteX6" fmla="*/ 0 w 67056"/>
                <a:gd name="connsiteY6" fmla="*/ 46672 h 75342"/>
                <a:gd name="connsiteX7" fmla="*/ 0 w 67056"/>
                <a:gd name="connsiteY7" fmla="*/ 95 h 75342"/>
                <a:gd name="connsiteX8" fmla="*/ 19526 w 67056"/>
                <a:gd name="connsiteY8" fmla="*/ 95 h 75342"/>
                <a:gd name="connsiteX9" fmla="*/ 19526 w 67056"/>
                <a:gd name="connsiteY9" fmla="*/ 33909 h 75342"/>
                <a:gd name="connsiteX10" fmla="*/ 20574 w 67056"/>
                <a:gd name="connsiteY10" fmla="*/ 52959 h 75342"/>
                <a:gd name="connsiteX11" fmla="*/ 24479 w 67056"/>
                <a:gd name="connsiteY11" fmla="*/ 58483 h 75342"/>
                <a:gd name="connsiteX12" fmla="*/ 31718 w 67056"/>
                <a:gd name="connsiteY12" fmla="*/ 60484 h 75342"/>
                <a:gd name="connsiteX13" fmla="*/ 40672 w 67056"/>
                <a:gd name="connsiteY13" fmla="*/ 57721 h 75342"/>
                <a:gd name="connsiteX14" fmla="*/ 46101 w 67056"/>
                <a:gd name="connsiteY14" fmla="*/ 50959 h 75342"/>
                <a:gd name="connsiteX15" fmla="*/ 47530 w 67056"/>
                <a:gd name="connsiteY15" fmla="*/ 31052 h 75342"/>
                <a:gd name="connsiteX16" fmla="*/ 47530 w 67056"/>
                <a:gd name="connsiteY16" fmla="*/ 0 h 75342"/>
                <a:gd name="connsiteX17" fmla="*/ 67056 w 67056"/>
                <a:gd name="connsiteY17" fmla="*/ 0 h 75342"/>
                <a:gd name="connsiteX18" fmla="*/ 67056 w 67056"/>
                <a:gd name="connsiteY18" fmla="*/ 73628 h 75342"/>
                <a:gd name="connsiteX19" fmla="*/ 48958 w 67056"/>
                <a:gd name="connsiteY19" fmla="*/ 73628 h 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056" h="75342">
                  <a:moveTo>
                    <a:pt x="48958" y="73628"/>
                  </a:moveTo>
                  <a:lnTo>
                    <a:pt x="48958" y="62579"/>
                  </a:lnTo>
                  <a:cubicBezTo>
                    <a:pt x="46292" y="66484"/>
                    <a:pt x="42767" y="69628"/>
                    <a:pt x="38386" y="71914"/>
                  </a:cubicBezTo>
                  <a:cubicBezTo>
                    <a:pt x="34004" y="74200"/>
                    <a:pt x="29432" y="75343"/>
                    <a:pt x="24575" y="75343"/>
                  </a:cubicBezTo>
                  <a:cubicBezTo>
                    <a:pt x="19717" y="75343"/>
                    <a:pt x="15145" y="74295"/>
                    <a:pt x="11240" y="72104"/>
                  </a:cubicBezTo>
                  <a:cubicBezTo>
                    <a:pt x="7334" y="69914"/>
                    <a:pt x="4477" y="66866"/>
                    <a:pt x="2667" y="62960"/>
                  </a:cubicBezTo>
                  <a:cubicBezTo>
                    <a:pt x="953" y="59055"/>
                    <a:pt x="0" y="53626"/>
                    <a:pt x="0" y="46672"/>
                  </a:cubicBezTo>
                  <a:lnTo>
                    <a:pt x="0" y="95"/>
                  </a:lnTo>
                  <a:lnTo>
                    <a:pt x="19526" y="95"/>
                  </a:lnTo>
                  <a:lnTo>
                    <a:pt x="19526" y="33909"/>
                  </a:lnTo>
                  <a:cubicBezTo>
                    <a:pt x="19526" y="44291"/>
                    <a:pt x="19907" y="50578"/>
                    <a:pt x="20574" y="52959"/>
                  </a:cubicBezTo>
                  <a:cubicBezTo>
                    <a:pt x="21336" y="55340"/>
                    <a:pt x="22574" y="57150"/>
                    <a:pt x="24479" y="58483"/>
                  </a:cubicBezTo>
                  <a:cubicBezTo>
                    <a:pt x="26384" y="59817"/>
                    <a:pt x="28766" y="60484"/>
                    <a:pt x="31718" y="60484"/>
                  </a:cubicBezTo>
                  <a:cubicBezTo>
                    <a:pt x="35052" y="60484"/>
                    <a:pt x="38005" y="59531"/>
                    <a:pt x="40672" y="57721"/>
                  </a:cubicBezTo>
                  <a:cubicBezTo>
                    <a:pt x="43339" y="55912"/>
                    <a:pt x="45149" y="53626"/>
                    <a:pt x="46101" y="50959"/>
                  </a:cubicBezTo>
                  <a:cubicBezTo>
                    <a:pt x="47054" y="48292"/>
                    <a:pt x="47530" y="41624"/>
                    <a:pt x="47530" y="31052"/>
                  </a:cubicBezTo>
                  <a:lnTo>
                    <a:pt x="47530" y="0"/>
                  </a:lnTo>
                  <a:lnTo>
                    <a:pt x="67056" y="0"/>
                  </a:lnTo>
                  <a:lnTo>
                    <a:pt x="67056" y="73628"/>
                  </a:lnTo>
                  <a:lnTo>
                    <a:pt x="48958" y="7362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75FB0A6-B2CF-0AC7-DF72-FC9575A90389}"/>
                </a:ext>
              </a:extLst>
            </p:cNvPr>
            <p:cNvSpPr/>
            <p:nvPr/>
          </p:nvSpPr>
          <p:spPr>
            <a:xfrm>
              <a:off x="6506908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4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3 w 67246"/>
                <a:gd name="connsiteY16" fmla="*/ 8191 h 75247"/>
                <a:gd name="connsiteX17" fmla="*/ 66104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1" y="14859"/>
                    <a:pt x="35624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3" y="8191"/>
                  </a:cubicBezTo>
                  <a:cubicBezTo>
                    <a:pt x="64103" y="10573"/>
                    <a:pt x="65437" y="13335"/>
                    <a:pt x="66104" y="16383"/>
                  </a:cubicBezTo>
                  <a:cubicBezTo>
                    <a:pt x="66866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FE75406-AE6A-DCFB-FE85-EDB51EA5943D}"/>
                </a:ext>
              </a:extLst>
            </p:cNvPr>
            <p:cNvSpPr/>
            <p:nvPr/>
          </p:nvSpPr>
          <p:spPr>
            <a:xfrm>
              <a:off x="6593871" y="3274884"/>
              <a:ext cx="19526" cy="101631"/>
            </a:xfrm>
            <a:custGeom>
              <a:avLst/>
              <a:gdLst>
                <a:gd name="connsiteX0" fmla="*/ 0 w 19526"/>
                <a:gd name="connsiteY0" fmla="*/ 101632 h 101631"/>
                <a:gd name="connsiteX1" fmla="*/ 0 w 19526"/>
                <a:gd name="connsiteY1" fmla="*/ 28004 h 101631"/>
                <a:gd name="connsiteX2" fmla="*/ 19526 w 19526"/>
                <a:gd name="connsiteY2" fmla="*/ 28004 h 101631"/>
                <a:gd name="connsiteX3" fmla="*/ 19526 w 19526"/>
                <a:gd name="connsiteY3" fmla="*/ 101632 h 101631"/>
                <a:gd name="connsiteX4" fmla="*/ 0 w 19526"/>
                <a:gd name="connsiteY4" fmla="*/ 101632 h 101631"/>
                <a:gd name="connsiteX5" fmla="*/ 0 w 19526"/>
                <a:gd name="connsiteY5" fmla="*/ 18002 h 101631"/>
                <a:gd name="connsiteX6" fmla="*/ 0 w 19526"/>
                <a:gd name="connsiteY6" fmla="*/ 0 h 101631"/>
                <a:gd name="connsiteX7" fmla="*/ 19526 w 19526"/>
                <a:gd name="connsiteY7" fmla="*/ 0 h 101631"/>
                <a:gd name="connsiteX8" fmla="*/ 19526 w 19526"/>
                <a:gd name="connsiteY8" fmla="*/ 18002 h 101631"/>
                <a:gd name="connsiteX9" fmla="*/ 0 w 19526"/>
                <a:gd name="connsiteY9" fmla="*/ 1800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" h="101631">
                  <a:moveTo>
                    <a:pt x="0" y="101632"/>
                  </a:moveTo>
                  <a:lnTo>
                    <a:pt x="0" y="28004"/>
                  </a:lnTo>
                  <a:lnTo>
                    <a:pt x="19526" y="28004"/>
                  </a:lnTo>
                  <a:lnTo>
                    <a:pt x="19526" y="101632"/>
                  </a:lnTo>
                  <a:lnTo>
                    <a:pt x="0" y="101632"/>
                  </a:lnTo>
                  <a:close/>
                  <a:moveTo>
                    <a:pt x="0" y="18002"/>
                  </a:moveTo>
                  <a:lnTo>
                    <a:pt x="0" y="0"/>
                  </a:lnTo>
                  <a:lnTo>
                    <a:pt x="19526" y="0"/>
                  </a:lnTo>
                  <a:lnTo>
                    <a:pt x="19526" y="18002"/>
                  </a:lnTo>
                  <a:lnTo>
                    <a:pt x="0" y="1800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02BDA03-8E13-2A91-F4CC-0C8EA2824523}"/>
                </a:ext>
              </a:extLst>
            </p:cNvPr>
            <p:cNvSpPr/>
            <p:nvPr/>
          </p:nvSpPr>
          <p:spPr>
            <a:xfrm>
              <a:off x="6628828" y="3301173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3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6"/>
                    <a:pt x="43148" y="15811"/>
                    <a:pt x="38100" y="15811"/>
                  </a:cubicBezTo>
                  <a:cubicBezTo>
                    <a:pt x="33052" y="15811"/>
                    <a:pt x="28766" y="17716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7"/>
                    <a:pt x="76009" y="27241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3"/>
                    <a:pt x="49054" y="76962"/>
                    <a:pt x="38100" y="76962"/>
                  </a:cubicBezTo>
                  <a:cubicBezTo>
                    <a:pt x="31337" y="76962"/>
                    <a:pt x="24955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0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106D19B-60D2-F393-291B-46A0ABF5E479}"/>
                </a:ext>
              </a:extLst>
            </p:cNvPr>
            <p:cNvSpPr/>
            <p:nvPr/>
          </p:nvSpPr>
          <p:spPr>
            <a:xfrm>
              <a:off x="6719887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4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3 w 67246"/>
                <a:gd name="connsiteY16" fmla="*/ 8191 h 75247"/>
                <a:gd name="connsiteX17" fmla="*/ 66104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1" y="14859"/>
                    <a:pt x="35624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3" y="8191"/>
                  </a:cubicBezTo>
                  <a:cubicBezTo>
                    <a:pt x="64103" y="10573"/>
                    <a:pt x="65437" y="13335"/>
                    <a:pt x="66104" y="16383"/>
                  </a:cubicBezTo>
                  <a:cubicBezTo>
                    <a:pt x="66866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1732EB2-1E5D-A3F3-5C9B-B9B0E8C85216}"/>
                </a:ext>
              </a:extLst>
            </p:cNvPr>
            <p:cNvSpPr/>
            <p:nvPr/>
          </p:nvSpPr>
          <p:spPr>
            <a:xfrm>
              <a:off x="6806850" y="3274884"/>
              <a:ext cx="19526" cy="101631"/>
            </a:xfrm>
            <a:custGeom>
              <a:avLst/>
              <a:gdLst>
                <a:gd name="connsiteX0" fmla="*/ 0 w 19526"/>
                <a:gd name="connsiteY0" fmla="*/ 101632 h 101631"/>
                <a:gd name="connsiteX1" fmla="*/ 0 w 19526"/>
                <a:gd name="connsiteY1" fmla="*/ 28004 h 101631"/>
                <a:gd name="connsiteX2" fmla="*/ 19526 w 19526"/>
                <a:gd name="connsiteY2" fmla="*/ 28004 h 101631"/>
                <a:gd name="connsiteX3" fmla="*/ 19526 w 19526"/>
                <a:gd name="connsiteY3" fmla="*/ 101632 h 101631"/>
                <a:gd name="connsiteX4" fmla="*/ 0 w 19526"/>
                <a:gd name="connsiteY4" fmla="*/ 101632 h 101631"/>
                <a:gd name="connsiteX5" fmla="*/ 0 w 19526"/>
                <a:gd name="connsiteY5" fmla="*/ 18002 h 101631"/>
                <a:gd name="connsiteX6" fmla="*/ 0 w 19526"/>
                <a:gd name="connsiteY6" fmla="*/ 0 h 101631"/>
                <a:gd name="connsiteX7" fmla="*/ 19526 w 19526"/>
                <a:gd name="connsiteY7" fmla="*/ 0 h 101631"/>
                <a:gd name="connsiteX8" fmla="*/ 19526 w 19526"/>
                <a:gd name="connsiteY8" fmla="*/ 18002 h 101631"/>
                <a:gd name="connsiteX9" fmla="*/ 0 w 19526"/>
                <a:gd name="connsiteY9" fmla="*/ 1800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" h="101631">
                  <a:moveTo>
                    <a:pt x="0" y="101632"/>
                  </a:moveTo>
                  <a:lnTo>
                    <a:pt x="0" y="28004"/>
                  </a:lnTo>
                  <a:lnTo>
                    <a:pt x="19526" y="28004"/>
                  </a:lnTo>
                  <a:lnTo>
                    <a:pt x="19526" y="101632"/>
                  </a:lnTo>
                  <a:lnTo>
                    <a:pt x="0" y="101632"/>
                  </a:lnTo>
                  <a:close/>
                  <a:moveTo>
                    <a:pt x="0" y="18002"/>
                  </a:moveTo>
                  <a:lnTo>
                    <a:pt x="0" y="0"/>
                  </a:lnTo>
                  <a:lnTo>
                    <a:pt x="19526" y="0"/>
                  </a:lnTo>
                  <a:lnTo>
                    <a:pt x="19526" y="18002"/>
                  </a:lnTo>
                  <a:lnTo>
                    <a:pt x="0" y="1800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1EC50E6-F7AB-BC6F-9571-A7424CE00E82}"/>
                </a:ext>
              </a:extLst>
            </p:cNvPr>
            <p:cNvSpPr/>
            <p:nvPr/>
          </p:nvSpPr>
          <p:spPr>
            <a:xfrm>
              <a:off x="6845998" y="3301269"/>
              <a:ext cx="67246" cy="75247"/>
            </a:xfrm>
            <a:custGeom>
              <a:avLst/>
              <a:gdLst>
                <a:gd name="connsiteX0" fmla="*/ 67246 w 67246"/>
                <a:gd name="connsiteY0" fmla="*/ 75248 h 75247"/>
                <a:gd name="connsiteX1" fmla="*/ 47720 w 67246"/>
                <a:gd name="connsiteY1" fmla="*/ 75248 h 75247"/>
                <a:gd name="connsiteX2" fmla="*/ 47720 w 67246"/>
                <a:gd name="connsiteY2" fmla="*/ 37624 h 75247"/>
                <a:gd name="connsiteX3" fmla="*/ 46482 w 67246"/>
                <a:gd name="connsiteY3" fmla="*/ 22193 h 75247"/>
                <a:gd name="connsiteX4" fmla="*/ 42386 w 67246"/>
                <a:gd name="connsiteY4" fmla="*/ 16764 h 75247"/>
                <a:gd name="connsiteX5" fmla="*/ 35623 w 67246"/>
                <a:gd name="connsiteY5" fmla="*/ 14859 h 75247"/>
                <a:gd name="connsiteX6" fmla="*/ 26575 w 67246"/>
                <a:gd name="connsiteY6" fmla="*/ 17621 h 75247"/>
                <a:gd name="connsiteX7" fmla="*/ 21050 w 67246"/>
                <a:gd name="connsiteY7" fmla="*/ 24955 h 75247"/>
                <a:gd name="connsiteX8" fmla="*/ 19526 w 67246"/>
                <a:gd name="connsiteY8" fmla="*/ 41910 h 75247"/>
                <a:gd name="connsiteX9" fmla="*/ 19526 w 67246"/>
                <a:gd name="connsiteY9" fmla="*/ 75248 h 75247"/>
                <a:gd name="connsiteX10" fmla="*/ 0 w 67246"/>
                <a:gd name="connsiteY10" fmla="*/ 75248 h 75247"/>
                <a:gd name="connsiteX11" fmla="*/ 0 w 67246"/>
                <a:gd name="connsiteY11" fmla="*/ 1619 h 75247"/>
                <a:gd name="connsiteX12" fmla="*/ 18097 w 67246"/>
                <a:gd name="connsiteY12" fmla="*/ 1619 h 75247"/>
                <a:gd name="connsiteX13" fmla="*/ 18097 w 67246"/>
                <a:gd name="connsiteY13" fmla="*/ 12478 h 75247"/>
                <a:gd name="connsiteX14" fmla="*/ 42386 w 67246"/>
                <a:gd name="connsiteY14" fmla="*/ 0 h 75247"/>
                <a:gd name="connsiteX15" fmla="*/ 54197 w 67246"/>
                <a:gd name="connsiteY15" fmla="*/ 2286 h 75247"/>
                <a:gd name="connsiteX16" fmla="*/ 62293 w 67246"/>
                <a:gd name="connsiteY16" fmla="*/ 8191 h 75247"/>
                <a:gd name="connsiteX17" fmla="*/ 66103 w 67246"/>
                <a:gd name="connsiteY17" fmla="*/ 16383 h 75247"/>
                <a:gd name="connsiteX18" fmla="*/ 67151 w 67246"/>
                <a:gd name="connsiteY18" fmla="*/ 29527 h 75247"/>
                <a:gd name="connsiteX19" fmla="*/ 67151 w 67246"/>
                <a:gd name="connsiteY19" fmla="*/ 75248 h 75247"/>
                <a:gd name="connsiteX20" fmla="*/ 67151 w 67246"/>
                <a:gd name="connsiteY20" fmla="*/ 75248 h 75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246" h="75247">
                  <a:moveTo>
                    <a:pt x="67246" y="75248"/>
                  </a:moveTo>
                  <a:lnTo>
                    <a:pt x="47720" y="75248"/>
                  </a:lnTo>
                  <a:lnTo>
                    <a:pt x="47720" y="37624"/>
                  </a:lnTo>
                  <a:cubicBezTo>
                    <a:pt x="47720" y="29718"/>
                    <a:pt x="47339" y="24575"/>
                    <a:pt x="46482" y="22193"/>
                  </a:cubicBezTo>
                  <a:cubicBezTo>
                    <a:pt x="45625" y="19812"/>
                    <a:pt x="44291" y="18002"/>
                    <a:pt x="42386" y="16764"/>
                  </a:cubicBezTo>
                  <a:cubicBezTo>
                    <a:pt x="40481" y="15430"/>
                    <a:pt x="38290" y="14859"/>
                    <a:pt x="35623" y="14859"/>
                  </a:cubicBezTo>
                  <a:cubicBezTo>
                    <a:pt x="32290" y="14859"/>
                    <a:pt x="29242" y="15811"/>
                    <a:pt x="26575" y="17621"/>
                  </a:cubicBezTo>
                  <a:cubicBezTo>
                    <a:pt x="23908" y="19431"/>
                    <a:pt x="22098" y="21908"/>
                    <a:pt x="21050" y="24955"/>
                  </a:cubicBezTo>
                  <a:cubicBezTo>
                    <a:pt x="20098" y="28003"/>
                    <a:pt x="19526" y="33623"/>
                    <a:pt x="19526" y="41910"/>
                  </a:cubicBezTo>
                  <a:lnTo>
                    <a:pt x="19526" y="75248"/>
                  </a:lnTo>
                  <a:lnTo>
                    <a:pt x="0" y="75248"/>
                  </a:lnTo>
                  <a:lnTo>
                    <a:pt x="0" y="1619"/>
                  </a:lnTo>
                  <a:lnTo>
                    <a:pt x="18097" y="1619"/>
                  </a:lnTo>
                  <a:lnTo>
                    <a:pt x="18097" y="12478"/>
                  </a:lnTo>
                  <a:cubicBezTo>
                    <a:pt x="24479" y="4191"/>
                    <a:pt x="32575" y="0"/>
                    <a:pt x="42386" y="0"/>
                  </a:cubicBezTo>
                  <a:cubicBezTo>
                    <a:pt x="46672" y="0"/>
                    <a:pt x="50578" y="762"/>
                    <a:pt x="54197" y="2286"/>
                  </a:cubicBezTo>
                  <a:cubicBezTo>
                    <a:pt x="57721" y="3810"/>
                    <a:pt x="60484" y="5810"/>
                    <a:pt x="62293" y="8191"/>
                  </a:cubicBezTo>
                  <a:cubicBezTo>
                    <a:pt x="64103" y="10573"/>
                    <a:pt x="65437" y="13335"/>
                    <a:pt x="66103" y="16383"/>
                  </a:cubicBezTo>
                  <a:cubicBezTo>
                    <a:pt x="66770" y="19431"/>
                    <a:pt x="67151" y="23813"/>
                    <a:pt x="67151" y="29527"/>
                  </a:cubicBezTo>
                  <a:lnTo>
                    <a:pt x="67151" y="75248"/>
                  </a:lnTo>
                  <a:lnTo>
                    <a:pt x="67151" y="7524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872120F-54C7-D259-C26A-AF92AE948FBE}"/>
                </a:ext>
              </a:extLst>
            </p:cNvPr>
            <p:cNvSpPr/>
            <p:nvPr/>
          </p:nvSpPr>
          <p:spPr>
            <a:xfrm>
              <a:off x="5713666" y="3471576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3 w 76009"/>
                <a:gd name="connsiteY3" fmla="*/ 55245 h 76961"/>
                <a:gd name="connsiteX4" fmla="*/ 56007 w 76009"/>
                <a:gd name="connsiteY4" fmla="*/ 38291 h 76961"/>
                <a:gd name="connsiteX5" fmla="*/ 50863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09 w 76009"/>
                <a:gd name="connsiteY13" fmla="*/ 0 h 76961"/>
                <a:gd name="connsiteX14" fmla="*/ 65342 w 76009"/>
                <a:gd name="connsiteY14" fmla="*/ 10859 h 76961"/>
                <a:gd name="connsiteX15" fmla="*/ 76009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4" y="59150"/>
                    <a:pt x="50863" y="55245"/>
                  </a:cubicBezTo>
                  <a:cubicBezTo>
                    <a:pt x="54292" y="51340"/>
                    <a:pt x="56007" y="45720"/>
                    <a:pt x="56007" y="38291"/>
                  </a:cubicBezTo>
                  <a:cubicBezTo>
                    <a:pt x="56007" y="30861"/>
                    <a:pt x="54292" y="25527"/>
                    <a:pt x="50863" y="21622"/>
                  </a:cubicBezTo>
                  <a:cubicBezTo>
                    <a:pt x="47434" y="17717"/>
                    <a:pt x="43148" y="15811"/>
                    <a:pt x="38100" y="15811"/>
                  </a:cubicBezTo>
                  <a:cubicBezTo>
                    <a:pt x="33052" y="15811"/>
                    <a:pt x="28765" y="17717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1" y="0"/>
                    <a:pt x="37909" y="0"/>
                  </a:cubicBezTo>
                  <a:cubicBezTo>
                    <a:pt x="49054" y="0"/>
                    <a:pt x="58198" y="3620"/>
                    <a:pt x="65342" y="10859"/>
                  </a:cubicBezTo>
                  <a:cubicBezTo>
                    <a:pt x="72485" y="18098"/>
                    <a:pt x="76009" y="27242"/>
                    <a:pt x="76009" y="38291"/>
                  </a:cubicBezTo>
                  <a:cubicBezTo>
                    <a:pt x="76009" y="49340"/>
                    <a:pt x="72390" y="58674"/>
                    <a:pt x="65246" y="66008"/>
                  </a:cubicBezTo>
                  <a:cubicBezTo>
                    <a:pt x="58102" y="73342"/>
                    <a:pt x="49054" y="76962"/>
                    <a:pt x="38100" y="76962"/>
                  </a:cubicBezTo>
                  <a:cubicBezTo>
                    <a:pt x="31337" y="76962"/>
                    <a:pt x="24956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1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AF673D2-1486-6983-97AA-2BED66A823CD}"/>
                </a:ext>
              </a:extLst>
            </p:cNvPr>
            <p:cNvSpPr/>
            <p:nvPr/>
          </p:nvSpPr>
          <p:spPr>
            <a:xfrm>
              <a:off x="5797867" y="3471576"/>
              <a:ext cx="68770" cy="77057"/>
            </a:xfrm>
            <a:custGeom>
              <a:avLst/>
              <a:gdLst>
                <a:gd name="connsiteX0" fmla="*/ 286 w 68770"/>
                <a:gd name="connsiteY0" fmla="*/ 54292 h 77057"/>
                <a:gd name="connsiteX1" fmla="*/ 19812 w 68770"/>
                <a:gd name="connsiteY1" fmla="*/ 51340 h 77057"/>
                <a:gd name="connsiteX2" fmla="*/ 24860 w 68770"/>
                <a:gd name="connsiteY2" fmla="*/ 60008 h 77057"/>
                <a:gd name="connsiteX3" fmla="*/ 35528 w 68770"/>
                <a:gd name="connsiteY3" fmla="*/ 62960 h 77057"/>
                <a:gd name="connsiteX4" fmla="*/ 46863 w 68770"/>
                <a:gd name="connsiteY4" fmla="*/ 60198 h 77057"/>
                <a:gd name="connsiteX5" fmla="*/ 49435 w 68770"/>
                <a:gd name="connsiteY5" fmla="*/ 54959 h 77057"/>
                <a:gd name="connsiteX6" fmla="*/ 48006 w 68770"/>
                <a:gd name="connsiteY6" fmla="*/ 51244 h 77057"/>
                <a:gd name="connsiteX7" fmla="*/ 41529 w 68770"/>
                <a:gd name="connsiteY7" fmla="*/ 48673 h 77057"/>
                <a:gd name="connsiteX8" fmla="*/ 11621 w 68770"/>
                <a:gd name="connsiteY8" fmla="*/ 39148 h 77057"/>
                <a:gd name="connsiteX9" fmla="*/ 2858 w 68770"/>
                <a:gd name="connsiteY9" fmla="*/ 22574 h 77057"/>
                <a:gd name="connsiteX10" fmla="*/ 10382 w 68770"/>
                <a:gd name="connsiteY10" fmla="*/ 6477 h 77057"/>
                <a:gd name="connsiteX11" fmla="*/ 33814 w 68770"/>
                <a:gd name="connsiteY11" fmla="*/ 0 h 77057"/>
                <a:gd name="connsiteX12" fmla="*/ 56293 w 68770"/>
                <a:gd name="connsiteY12" fmla="*/ 4953 h 77057"/>
                <a:gd name="connsiteX13" fmla="*/ 66389 w 68770"/>
                <a:gd name="connsiteY13" fmla="*/ 19526 h 77057"/>
                <a:gd name="connsiteX14" fmla="*/ 48006 w 68770"/>
                <a:gd name="connsiteY14" fmla="*/ 22955 h 77057"/>
                <a:gd name="connsiteX15" fmla="*/ 43529 w 68770"/>
                <a:gd name="connsiteY15" fmla="*/ 16383 h 77057"/>
                <a:gd name="connsiteX16" fmla="*/ 34100 w 68770"/>
                <a:gd name="connsiteY16" fmla="*/ 14097 h 77057"/>
                <a:gd name="connsiteX17" fmla="*/ 23051 w 68770"/>
                <a:gd name="connsiteY17" fmla="*/ 16288 h 77057"/>
                <a:gd name="connsiteX18" fmla="*/ 20860 w 68770"/>
                <a:gd name="connsiteY18" fmla="*/ 20193 h 77057"/>
                <a:gd name="connsiteX19" fmla="*/ 22765 w 68770"/>
                <a:gd name="connsiteY19" fmla="*/ 23717 h 77057"/>
                <a:gd name="connsiteX20" fmla="*/ 40958 w 68770"/>
                <a:gd name="connsiteY20" fmla="*/ 29242 h 77057"/>
                <a:gd name="connsiteX21" fmla="*/ 62675 w 68770"/>
                <a:gd name="connsiteY21" fmla="*/ 37910 h 77057"/>
                <a:gd name="connsiteX22" fmla="*/ 68771 w 68770"/>
                <a:gd name="connsiteY22" fmla="*/ 52388 h 77057"/>
                <a:gd name="connsiteX23" fmla="*/ 60293 w 68770"/>
                <a:gd name="connsiteY23" fmla="*/ 69818 h 77057"/>
                <a:gd name="connsiteX24" fmla="*/ 35243 w 68770"/>
                <a:gd name="connsiteY24" fmla="*/ 77057 h 77057"/>
                <a:gd name="connsiteX25" fmla="*/ 11430 w 68770"/>
                <a:gd name="connsiteY25" fmla="*/ 70961 h 77057"/>
                <a:gd name="connsiteX26" fmla="*/ 0 w 68770"/>
                <a:gd name="connsiteY26" fmla="*/ 54388 h 77057"/>
                <a:gd name="connsiteX27" fmla="*/ 0 w 68770"/>
                <a:gd name="connsiteY27" fmla="*/ 54388 h 77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8770" h="77057">
                  <a:moveTo>
                    <a:pt x="286" y="54292"/>
                  </a:moveTo>
                  <a:lnTo>
                    <a:pt x="19812" y="51340"/>
                  </a:lnTo>
                  <a:cubicBezTo>
                    <a:pt x="20669" y="55150"/>
                    <a:pt x="22289" y="58007"/>
                    <a:pt x="24860" y="60008"/>
                  </a:cubicBezTo>
                  <a:cubicBezTo>
                    <a:pt x="27432" y="62008"/>
                    <a:pt x="30956" y="62960"/>
                    <a:pt x="35528" y="62960"/>
                  </a:cubicBezTo>
                  <a:cubicBezTo>
                    <a:pt x="40577" y="62960"/>
                    <a:pt x="44387" y="62008"/>
                    <a:pt x="46863" y="60198"/>
                  </a:cubicBezTo>
                  <a:cubicBezTo>
                    <a:pt x="48578" y="58865"/>
                    <a:pt x="49435" y="57150"/>
                    <a:pt x="49435" y="54959"/>
                  </a:cubicBezTo>
                  <a:cubicBezTo>
                    <a:pt x="49435" y="53435"/>
                    <a:pt x="48958" y="52292"/>
                    <a:pt x="48006" y="51244"/>
                  </a:cubicBezTo>
                  <a:cubicBezTo>
                    <a:pt x="47054" y="50292"/>
                    <a:pt x="44863" y="49435"/>
                    <a:pt x="41529" y="48673"/>
                  </a:cubicBezTo>
                  <a:cubicBezTo>
                    <a:pt x="25813" y="45244"/>
                    <a:pt x="15812" y="42005"/>
                    <a:pt x="11621" y="39148"/>
                  </a:cubicBezTo>
                  <a:cubicBezTo>
                    <a:pt x="5810" y="35147"/>
                    <a:pt x="2858" y="29623"/>
                    <a:pt x="2858" y="22574"/>
                  </a:cubicBezTo>
                  <a:cubicBezTo>
                    <a:pt x="2858" y="16193"/>
                    <a:pt x="5334" y="10859"/>
                    <a:pt x="10382" y="6477"/>
                  </a:cubicBezTo>
                  <a:cubicBezTo>
                    <a:pt x="15431" y="2096"/>
                    <a:pt x="23241" y="0"/>
                    <a:pt x="33814" y="0"/>
                  </a:cubicBezTo>
                  <a:cubicBezTo>
                    <a:pt x="44387" y="0"/>
                    <a:pt x="51340" y="1619"/>
                    <a:pt x="56293" y="4953"/>
                  </a:cubicBezTo>
                  <a:cubicBezTo>
                    <a:pt x="61151" y="8192"/>
                    <a:pt x="64580" y="13049"/>
                    <a:pt x="66389" y="19526"/>
                  </a:cubicBezTo>
                  <a:lnTo>
                    <a:pt x="48006" y="22955"/>
                  </a:lnTo>
                  <a:cubicBezTo>
                    <a:pt x="47244" y="20098"/>
                    <a:pt x="45720" y="17907"/>
                    <a:pt x="43529" y="16383"/>
                  </a:cubicBezTo>
                  <a:cubicBezTo>
                    <a:pt x="41339" y="14859"/>
                    <a:pt x="38195" y="14097"/>
                    <a:pt x="34100" y="14097"/>
                  </a:cubicBezTo>
                  <a:cubicBezTo>
                    <a:pt x="28956" y="14097"/>
                    <a:pt x="25337" y="14859"/>
                    <a:pt x="23051" y="16288"/>
                  </a:cubicBezTo>
                  <a:cubicBezTo>
                    <a:pt x="21527" y="17336"/>
                    <a:pt x="20860" y="18669"/>
                    <a:pt x="20860" y="20193"/>
                  </a:cubicBezTo>
                  <a:cubicBezTo>
                    <a:pt x="20860" y="21622"/>
                    <a:pt x="21527" y="22765"/>
                    <a:pt x="22765" y="23717"/>
                  </a:cubicBezTo>
                  <a:cubicBezTo>
                    <a:pt x="24479" y="25051"/>
                    <a:pt x="30575" y="26861"/>
                    <a:pt x="40958" y="29242"/>
                  </a:cubicBezTo>
                  <a:cubicBezTo>
                    <a:pt x="51340" y="31623"/>
                    <a:pt x="58579" y="34481"/>
                    <a:pt x="62675" y="37910"/>
                  </a:cubicBezTo>
                  <a:cubicBezTo>
                    <a:pt x="66770" y="41339"/>
                    <a:pt x="68771" y="46196"/>
                    <a:pt x="68771" y="52388"/>
                  </a:cubicBezTo>
                  <a:cubicBezTo>
                    <a:pt x="68771" y="59150"/>
                    <a:pt x="65913" y="64961"/>
                    <a:pt x="60293" y="69818"/>
                  </a:cubicBezTo>
                  <a:cubicBezTo>
                    <a:pt x="54674" y="74676"/>
                    <a:pt x="46292" y="77057"/>
                    <a:pt x="35243" y="77057"/>
                  </a:cubicBezTo>
                  <a:cubicBezTo>
                    <a:pt x="25241" y="77057"/>
                    <a:pt x="17240" y="75057"/>
                    <a:pt x="11430" y="70961"/>
                  </a:cubicBezTo>
                  <a:cubicBezTo>
                    <a:pt x="5620" y="66866"/>
                    <a:pt x="1715" y="61341"/>
                    <a:pt x="0" y="54388"/>
                  </a:cubicBezTo>
                  <a:lnTo>
                    <a:pt x="0" y="543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AF9CE87-26B2-A1E1-E7D3-105E346B7BAF}"/>
                </a:ext>
              </a:extLst>
            </p:cNvPr>
            <p:cNvSpPr/>
            <p:nvPr/>
          </p:nvSpPr>
          <p:spPr>
            <a:xfrm>
              <a:off x="5878925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8 w 69056"/>
                <a:gd name="connsiteY7" fmla="*/ 53245 h 76866"/>
                <a:gd name="connsiteX8" fmla="*/ 45910 w 69056"/>
                <a:gd name="connsiteY8" fmla="*/ 43720 h 76866"/>
                <a:gd name="connsiteX9" fmla="*/ 45910 w 69056"/>
                <a:gd name="connsiteY9" fmla="*/ 39815 h 76866"/>
                <a:gd name="connsiteX10" fmla="*/ 45910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0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717 w 69056"/>
                <a:gd name="connsiteY36" fmla="*/ 23908 h 76866"/>
                <a:gd name="connsiteX37" fmla="*/ 19717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4" y="40767"/>
                    <a:pt x="39243" y="41720"/>
                    <a:pt x="33909" y="42863"/>
                  </a:cubicBezTo>
                  <a:cubicBezTo>
                    <a:pt x="28480" y="44005"/>
                    <a:pt x="24956" y="45149"/>
                    <a:pt x="23336" y="46292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7" y="55817"/>
                    <a:pt x="45148" y="53245"/>
                  </a:cubicBezTo>
                  <a:cubicBezTo>
                    <a:pt x="45625" y="51626"/>
                    <a:pt x="45910" y="48387"/>
                    <a:pt x="45910" y="43720"/>
                  </a:cubicBezTo>
                  <a:lnTo>
                    <a:pt x="45910" y="39815"/>
                  </a:lnTo>
                  <a:lnTo>
                    <a:pt x="45910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1" y="0"/>
                    <a:pt x="48958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6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2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0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717" y="23908"/>
                  </a:cubicBezTo>
                  <a:lnTo>
                    <a:pt x="19717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AC7A0E1-2719-B3B3-D039-6405B865D319}"/>
                </a:ext>
              </a:extLst>
            </p:cNvPr>
            <p:cNvSpPr/>
            <p:nvPr/>
          </p:nvSpPr>
          <p:spPr>
            <a:xfrm>
              <a:off x="5962078" y="3471576"/>
              <a:ext cx="47720" cy="75438"/>
            </a:xfrm>
            <a:custGeom>
              <a:avLst/>
              <a:gdLst>
                <a:gd name="connsiteX0" fmla="*/ 19526 w 47720"/>
                <a:gd name="connsiteY0" fmla="*/ 75343 h 75438"/>
                <a:gd name="connsiteX1" fmla="*/ 0 w 47720"/>
                <a:gd name="connsiteY1" fmla="*/ 75343 h 75438"/>
                <a:gd name="connsiteX2" fmla="*/ 0 w 47720"/>
                <a:gd name="connsiteY2" fmla="*/ 1715 h 75438"/>
                <a:gd name="connsiteX3" fmla="*/ 18097 w 47720"/>
                <a:gd name="connsiteY3" fmla="*/ 1715 h 75438"/>
                <a:gd name="connsiteX4" fmla="*/ 18097 w 47720"/>
                <a:gd name="connsiteY4" fmla="*/ 12192 h 75438"/>
                <a:gd name="connsiteX5" fmla="*/ 26479 w 47720"/>
                <a:gd name="connsiteY5" fmla="*/ 2381 h 75438"/>
                <a:gd name="connsiteX6" fmla="*/ 34861 w 47720"/>
                <a:gd name="connsiteY6" fmla="*/ 0 h 75438"/>
                <a:gd name="connsiteX7" fmla="*/ 47720 w 47720"/>
                <a:gd name="connsiteY7" fmla="*/ 3715 h 75438"/>
                <a:gd name="connsiteX8" fmla="*/ 41719 w 47720"/>
                <a:gd name="connsiteY8" fmla="*/ 20669 h 75438"/>
                <a:gd name="connsiteX9" fmla="*/ 32575 w 47720"/>
                <a:gd name="connsiteY9" fmla="*/ 17526 h 75438"/>
                <a:gd name="connsiteX10" fmla="*/ 25622 w 47720"/>
                <a:gd name="connsiteY10" fmla="*/ 19812 h 75438"/>
                <a:gd name="connsiteX11" fmla="*/ 21146 w 47720"/>
                <a:gd name="connsiteY11" fmla="*/ 28004 h 75438"/>
                <a:gd name="connsiteX12" fmla="*/ 19526 w 47720"/>
                <a:gd name="connsiteY12" fmla="*/ 52673 h 75438"/>
                <a:gd name="connsiteX13" fmla="*/ 19526 w 47720"/>
                <a:gd name="connsiteY13" fmla="*/ 75438 h 75438"/>
                <a:gd name="connsiteX14" fmla="*/ 19526 w 47720"/>
                <a:gd name="connsiteY14" fmla="*/ 75438 h 7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720" h="75438">
                  <a:moveTo>
                    <a:pt x="19526" y="75343"/>
                  </a:moveTo>
                  <a:lnTo>
                    <a:pt x="0" y="75343"/>
                  </a:lnTo>
                  <a:lnTo>
                    <a:pt x="0" y="1715"/>
                  </a:lnTo>
                  <a:lnTo>
                    <a:pt x="18097" y="1715"/>
                  </a:lnTo>
                  <a:lnTo>
                    <a:pt x="18097" y="12192"/>
                  </a:lnTo>
                  <a:cubicBezTo>
                    <a:pt x="21241" y="7239"/>
                    <a:pt x="24003" y="4001"/>
                    <a:pt x="26479" y="2381"/>
                  </a:cubicBezTo>
                  <a:cubicBezTo>
                    <a:pt x="28956" y="857"/>
                    <a:pt x="31718" y="0"/>
                    <a:pt x="34861" y="0"/>
                  </a:cubicBezTo>
                  <a:cubicBezTo>
                    <a:pt x="39338" y="0"/>
                    <a:pt x="43529" y="1238"/>
                    <a:pt x="47720" y="3715"/>
                  </a:cubicBezTo>
                  <a:lnTo>
                    <a:pt x="41719" y="20669"/>
                  </a:lnTo>
                  <a:cubicBezTo>
                    <a:pt x="38481" y="18574"/>
                    <a:pt x="35433" y="17526"/>
                    <a:pt x="32575" y="17526"/>
                  </a:cubicBezTo>
                  <a:cubicBezTo>
                    <a:pt x="29718" y="17526"/>
                    <a:pt x="27527" y="18288"/>
                    <a:pt x="25622" y="19812"/>
                  </a:cubicBezTo>
                  <a:cubicBezTo>
                    <a:pt x="23717" y="21336"/>
                    <a:pt x="22193" y="24003"/>
                    <a:pt x="21146" y="28004"/>
                  </a:cubicBezTo>
                  <a:cubicBezTo>
                    <a:pt x="20098" y="31909"/>
                    <a:pt x="19526" y="40195"/>
                    <a:pt x="19526" y="52673"/>
                  </a:cubicBezTo>
                  <a:lnTo>
                    <a:pt x="19526" y="75438"/>
                  </a:lnTo>
                  <a:lnTo>
                    <a:pt x="19526" y="7543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D3BE8AA-BA17-6432-23F1-E9E63DFC6D2B}"/>
                </a:ext>
              </a:extLst>
            </p:cNvPr>
            <p:cNvSpPr/>
            <p:nvPr/>
          </p:nvSpPr>
          <p:spPr>
            <a:xfrm>
              <a:off x="6013132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8 w 69056"/>
                <a:gd name="connsiteY7" fmla="*/ 53245 h 76866"/>
                <a:gd name="connsiteX8" fmla="*/ 45910 w 69056"/>
                <a:gd name="connsiteY8" fmla="*/ 43720 h 76866"/>
                <a:gd name="connsiteX9" fmla="*/ 45910 w 69056"/>
                <a:gd name="connsiteY9" fmla="*/ 39815 h 76866"/>
                <a:gd name="connsiteX10" fmla="*/ 45910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0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3" y="40767"/>
                    <a:pt x="39243" y="41720"/>
                    <a:pt x="33909" y="42863"/>
                  </a:cubicBezTo>
                  <a:cubicBezTo>
                    <a:pt x="28480" y="44005"/>
                    <a:pt x="24955" y="45149"/>
                    <a:pt x="23336" y="46292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4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6" y="55817"/>
                    <a:pt x="45148" y="53245"/>
                  </a:cubicBezTo>
                  <a:cubicBezTo>
                    <a:pt x="45625" y="51626"/>
                    <a:pt x="45910" y="48387"/>
                    <a:pt x="45910" y="43720"/>
                  </a:cubicBezTo>
                  <a:lnTo>
                    <a:pt x="45910" y="39815"/>
                  </a:lnTo>
                  <a:lnTo>
                    <a:pt x="45910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1" y="0"/>
                    <a:pt x="48958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5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2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0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7A65E6-2C0C-1E29-1272-48F80C3CEB51}"/>
                </a:ext>
              </a:extLst>
            </p:cNvPr>
            <p:cNvSpPr/>
            <p:nvPr/>
          </p:nvSpPr>
          <p:spPr>
            <a:xfrm>
              <a:off x="6097047" y="3445287"/>
              <a:ext cx="67246" cy="101727"/>
            </a:xfrm>
            <a:custGeom>
              <a:avLst/>
              <a:gdLst>
                <a:gd name="connsiteX0" fmla="*/ 19621 w 67246"/>
                <a:gd name="connsiteY0" fmla="*/ 0 h 101727"/>
                <a:gd name="connsiteX1" fmla="*/ 19621 w 67246"/>
                <a:gd name="connsiteY1" fmla="*/ 37338 h 101727"/>
                <a:gd name="connsiteX2" fmla="*/ 42196 w 67246"/>
                <a:gd name="connsiteY2" fmla="*/ 26289 h 101727"/>
                <a:gd name="connsiteX3" fmla="*/ 54292 w 67246"/>
                <a:gd name="connsiteY3" fmla="*/ 28766 h 101727"/>
                <a:gd name="connsiteX4" fmla="*/ 62484 w 67246"/>
                <a:gd name="connsiteY4" fmla="*/ 35147 h 101727"/>
                <a:gd name="connsiteX5" fmla="*/ 66199 w 67246"/>
                <a:gd name="connsiteY5" fmla="*/ 43720 h 101727"/>
                <a:gd name="connsiteX6" fmla="*/ 67246 w 67246"/>
                <a:gd name="connsiteY6" fmla="*/ 58388 h 101727"/>
                <a:gd name="connsiteX7" fmla="*/ 67246 w 67246"/>
                <a:gd name="connsiteY7" fmla="*/ 101632 h 101727"/>
                <a:gd name="connsiteX8" fmla="*/ 47720 w 67246"/>
                <a:gd name="connsiteY8" fmla="*/ 101632 h 101727"/>
                <a:gd name="connsiteX9" fmla="*/ 47720 w 67246"/>
                <a:gd name="connsiteY9" fmla="*/ 62770 h 101727"/>
                <a:gd name="connsiteX10" fmla="*/ 46577 w 67246"/>
                <a:gd name="connsiteY10" fmla="*/ 48101 h 101727"/>
                <a:gd name="connsiteX11" fmla="*/ 42672 w 67246"/>
                <a:gd name="connsiteY11" fmla="*/ 43148 h 101727"/>
                <a:gd name="connsiteX12" fmla="*/ 35623 w 67246"/>
                <a:gd name="connsiteY12" fmla="*/ 41339 h 101727"/>
                <a:gd name="connsiteX13" fmla="*/ 26956 w 67246"/>
                <a:gd name="connsiteY13" fmla="*/ 43720 h 101727"/>
                <a:gd name="connsiteX14" fmla="*/ 21336 w 67246"/>
                <a:gd name="connsiteY14" fmla="*/ 50864 h 101727"/>
                <a:gd name="connsiteX15" fmla="*/ 19526 w 67246"/>
                <a:gd name="connsiteY15" fmla="*/ 64865 h 101727"/>
                <a:gd name="connsiteX16" fmla="*/ 19526 w 67246"/>
                <a:gd name="connsiteY16" fmla="*/ 101727 h 101727"/>
                <a:gd name="connsiteX17" fmla="*/ 0 w 67246"/>
                <a:gd name="connsiteY17" fmla="*/ 101727 h 101727"/>
                <a:gd name="connsiteX18" fmla="*/ 0 w 67246"/>
                <a:gd name="connsiteY18" fmla="*/ 95 h 101727"/>
                <a:gd name="connsiteX19" fmla="*/ 19526 w 67246"/>
                <a:gd name="connsiteY19" fmla="*/ 95 h 101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246" h="101727">
                  <a:moveTo>
                    <a:pt x="19621" y="0"/>
                  </a:moveTo>
                  <a:lnTo>
                    <a:pt x="19621" y="37338"/>
                  </a:lnTo>
                  <a:cubicBezTo>
                    <a:pt x="25908" y="30004"/>
                    <a:pt x="33433" y="26289"/>
                    <a:pt x="42196" y="26289"/>
                  </a:cubicBezTo>
                  <a:cubicBezTo>
                    <a:pt x="46673" y="26289"/>
                    <a:pt x="50768" y="27146"/>
                    <a:pt x="54292" y="28766"/>
                  </a:cubicBezTo>
                  <a:cubicBezTo>
                    <a:pt x="57912" y="30385"/>
                    <a:pt x="60579" y="32576"/>
                    <a:pt x="62484" y="35147"/>
                  </a:cubicBezTo>
                  <a:cubicBezTo>
                    <a:pt x="64294" y="37719"/>
                    <a:pt x="65532" y="40577"/>
                    <a:pt x="66199" y="43720"/>
                  </a:cubicBezTo>
                  <a:cubicBezTo>
                    <a:pt x="66865" y="46863"/>
                    <a:pt x="67246" y="51721"/>
                    <a:pt x="67246" y="58388"/>
                  </a:cubicBezTo>
                  <a:lnTo>
                    <a:pt x="67246" y="101632"/>
                  </a:lnTo>
                  <a:lnTo>
                    <a:pt x="47720" y="101632"/>
                  </a:lnTo>
                  <a:lnTo>
                    <a:pt x="47720" y="62770"/>
                  </a:lnTo>
                  <a:cubicBezTo>
                    <a:pt x="47720" y="55055"/>
                    <a:pt x="47339" y="50102"/>
                    <a:pt x="46577" y="48101"/>
                  </a:cubicBezTo>
                  <a:cubicBezTo>
                    <a:pt x="45815" y="46006"/>
                    <a:pt x="44577" y="44387"/>
                    <a:pt x="42672" y="43148"/>
                  </a:cubicBezTo>
                  <a:cubicBezTo>
                    <a:pt x="40767" y="41910"/>
                    <a:pt x="38481" y="41339"/>
                    <a:pt x="35623" y="41339"/>
                  </a:cubicBezTo>
                  <a:cubicBezTo>
                    <a:pt x="32385" y="41339"/>
                    <a:pt x="29527" y="42101"/>
                    <a:pt x="26956" y="43720"/>
                  </a:cubicBezTo>
                  <a:cubicBezTo>
                    <a:pt x="24384" y="45244"/>
                    <a:pt x="22574" y="47625"/>
                    <a:pt x="21336" y="50864"/>
                  </a:cubicBezTo>
                  <a:cubicBezTo>
                    <a:pt x="20193" y="54007"/>
                    <a:pt x="19526" y="58674"/>
                    <a:pt x="19526" y="64865"/>
                  </a:cubicBezTo>
                  <a:lnTo>
                    <a:pt x="19526" y="101727"/>
                  </a:lnTo>
                  <a:lnTo>
                    <a:pt x="0" y="101727"/>
                  </a:lnTo>
                  <a:lnTo>
                    <a:pt x="0" y="95"/>
                  </a:lnTo>
                  <a:lnTo>
                    <a:pt x="19526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5C378A9E-13A5-A61A-6E10-26B66D391607}"/>
                </a:ext>
              </a:extLst>
            </p:cNvPr>
            <p:cNvSpPr/>
            <p:nvPr/>
          </p:nvSpPr>
          <p:spPr>
            <a:xfrm>
              <a:off x="6179439" y="3471576"/>
              <a:ext cx="76009" cy="76961"/>
            </a:xfrm>
            <a:custGeom>
              <a:avLst/>
              <a:gdLst>
                <a:gd name="connsiteX0" fmla="*/ 20002 w 76009"/>
                <a:gd name="connsiteY0" fmla="*/ 38481 h 76961"/>
                <a:gd name="connsiteX1" fmla="*/ 25241 w 76009"/>
                <a:gd name="connsiteY1" fmla="*/ 55245 h 76961"/>
                <a:gd name="connsiteX2" fmla="*/ 38100 w 76009"/>
                <a:gd name="connsiteY2" fmla="*/ 61055 h 76961"/>
                <a:gd name="connsiteX3" fmla="*/ 50864 w 76009"/>
                <a:gd name="connsiteY3" fmla="*/ 55245 h 76961"/>
                <a:gd name="connsiteX4" fmla="*/ 56007 w 76009"/>
                <a:gd name="connsiteY4" fmla="*/ 38291 h 76961"/>
                <a:gd name="connsiteX5" fmla="*/ 50864 w 76009"/>
                <a:gd name="connsiteY5" fmla="*/ 21622 h 76961"/>
                <a:gd name="connsiteX6" fmla="*/ 38100 w 76009"/>
                <a:gd name="connsiteY6" fmla="*/ 15811 h 76961"/>
                <a:gd name="connsiteX7" fmla="*/ 25241 w 76009"/>
                <a:gd name="connsiteY7" fmla="*/ 21622 h 76961"/>
                <a:gd name="connsiteX8" fmla="*/ 20002 w 76009"/>
                <a:gd name="connsiteY8" fmla="*/ 38386 h 76961"/>
                <a:gd name="connsiteX9" fmla="*/ 20002 w 76009"/>
                <a:gd name="connsiteY9" fmla="*/ 38386 h 76961"/>
                <a:gd name="connsiteX10" fmla="*/ 0 w 76009"/>
                <a:gd name="connsiteY10" fmla="*/ 37433 h 76961"/>
                <a:gd name="connsiteX11" fmla="*/ 4763 w 76009"/>
                <a:gd name="connsiteY11" fmla="*/ 18669 h 76961"/>
                <a:gd name="connsiteX12" fmla="*/ 18288 w 76009"/>
                <a:gd name="connsiteY12" fmla="*/ 4763 h 76961"/>
                <a:gd name="connsiteX13" fmla="*/ 37910 w 76009"/>
                <a:gd name="connsiteY13" fmla="*/ 0 h 76961"/>
                <a:gd name="connsiteX14" fmla="*/ 65341 w 76009"/>
                <a:gd name="connsiteY14" fmla="*/ 10859 h 76961"/>
                <a:gd name="connsiteX15" fmla="*/ 76010 w 76009"/>
                <a:gd name="connsiteY15" fmla="*/ 38291 h 76961"/>
                <a:gd name="connsiteX16" fmla="*/ 65246 w 76009"/>
                <a:gd name="connsiteY16" fmla="*/ 66008 h 76961"/>
                <a:gd name="connsiteX17" fmla="*/ 38100 w 76009"/>
                <a:gd name="connsiteY17" fmla="*/ 76962 h 76961"/>
                <a:gd name="connsiteX18" fmla="*/ 18764 w 76009"/>
                <a:gd name="connsiteY18" fmla="*/ 72390 h 76961"/>
                <a:gd name="connsiteX19" fmla="*/ 4763 w 76009"/>
                <a:gd name="connsiteY19" fmla="*/ 58960 h 76961"/>
                <a:gd name="connsiteX20" fmla="*/ 0 w 76009"/>
                <a:gd name="connsiteY20" fmla="*/ 37433 h 76961"/>
                <a:gd name="connsiteX21" fmla="*/ 0 w 76009"/>
                <a:gd name="connsiteY21" fmla="*/ 37433 h 7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6009" h="76961">
                  <a:moveTo>
                    <a:pt x="20002" y="38481"/>
                  </a:moveTo>
                  <a:cubicBezTo>
                    <a:pt x="20002" y="45815"/>
                    <a:pt x="21717" y="51340"/>
                    <a:pt x="25241" y="55245"/>
                  </a:cubicBezTo>
                  <a:cubicBezTo>
                    <a:pt x="28670" y="59150"/>
                    <a:pt x="32956" y="61055"/>
                    <a:pt x="38100" y="61055"/>
                  </a:cubicBezTo>
                  <a:cubicBezTo>
                    <a:pt x="43244" y="61055"/>
                    <a:pt x="47435" y="59150"/>
                    <a:pt x="50864" y="55245"/>
                  </a:cubicBezTo>
                  <a:cubicBezTo>
                    <a:pt x="54293" y="51340"/>
                    <a:pt x="56007" y="45720"/>
                    <a:pt x="56007" y="38291"/>
                  </a:cubicBezTo>
                  <a:cubicBezTo>
                    <a:pt x="56007" y="30861"/>
                    <a:pt x="54293" y="25527"/>
                    <a:pt x="50864" y="21622"/>
                  </a:cubicBezTo>
                  <a:cubicBezTo>
                    <a:pt x="47435" y="17717"/>
                    <a:pt x="43148" y="15811"/>
                    <a:pt x="38100" y="15811"/>
                  </a:cubicBezTo>
                  <a:cubicBezTo>
                    <a:pt x="33052" y="15811"/>
                    <a:pt x="28765" y="17717"/>
                    <a:pt x="25241" y="21622"/>
                  </a:cubicBezTo>
                  <a:cubicBezTo>
                    <a:pt x="21812" y="25527"/>
                    <a:pt x="20002" y="31052"/>
                    <a:pt x="20002" y="38386"/>
                  </a:cubicBezTo>
                  <a:lnTo>
                    <a:pt x="20002" y="38386"/>
                  </a:lnTo>
                  <a:close/>
                  <a:moveTo>
                    <a:pt x="0" y="37433"/>
                  </a:moveTo>
                  <a:cubicBezTo>
                    <a:pt x="0" y="30956"/>
                    <a:pt x="1619" y="24670"/>
                    <a:pt x="4763" y="18669"/>
                  </a:cubicBezTo>
                  <a:cubicBezTo>
                    <a:pt x="7906" y="12573"/>
                    <a:pt x="12478" y="8001"/>
                    <a:pt x="18288" y="4763"/>
                  </a:cubicBezTo>
                  <a:cubicBezTo>
                    <a:pt x="24098" y="1524"/>
                    <a:pt x="30670" y="0"/>
                    <a:pt x="37910" y="0"/>
                  </a:cubicBezTo>
                  <a:cubicBezTo>
                    <a:pt x="49054" y="0"/>
                    <a:pt x="58198" y="3620"/>
                    <a:pt x="65341" y="10859"/>
                  </a:cubicBezTo>
                  <a:cubicBezTo>
                    <a:pt x="72485" y="18098"/>
                    <a:pt x="76010" y="27242"/>
                    <a:pt x="76010" y="38291"/>
                  </a:cubicBezTo>
                  <a:cubicBezTo>
                    <a:pt x="76010" y="49340"/>
                    <a:pt x="72390" y="58674"/>
                    <a:pt x="65246" y="66008"/>
                  </a:cubicBezTo>
                  <a:cubicBezTo>
                    <a:pt x="58102" y="73342"/>
                    <a:pt x="49054" y="76962"/>
                    <a:pt x="38100" y="76962"/>
                  </a:cubicBezTo>
                  <a:cubicBezTo>
                    <a:pt x="31337" y="76962"/>
                    <a:pt x="24956" y="75438"/>
                    <a:pt x="18764" y="72390"/>
                  </a:cubicBezTo>
                  <a:cubicBezTo>
                    <a:pt x="12668" y="69342"/>
                    <a:pt x="8001" y="64865"/>
                    <a:pt x="4763" y="58960"/>
                  </a:cubicBezTo>
                  <a:cubicBezTo>
                    <a:pt x="1524" y="53054"/>
                    <a:pt x="0" y="45911"/>
                    <a:pt x="0" y="37433"/>
                  </a:cubicBezTo>
                  <a:lnTo>
                    <a:pt x="0" y="3743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93B492D-BA5A-A0E0-7CE7-4E6941BDB086}"/>
                </a:ext>
              </a:extLst>
            </p:cNvPr>
            <p:cNvSpPr/>
            <p:nvPr/>
          </p:nvSpPr>
          <p:spPr>
            <a:xfrm>
              <a:off x="6270688" y="3445287"/>
              <a:ext cx="19526" cy="101631"/>
            </a:xfrm>
            <a:custGeom>
              <a:avLst/>
              <a:gdLst>
                <a:gd name="connsiteX0" fmla="*/ 0 w 19526"/>
                <a:gd name="connsiteY0" fmla="*/ 101632 h 101631"/>
                <a:gd name="connsiteX1" fmla="*/ 0 w 19526"/>
                <a:gd name="connsiteY1" fmla="*/ 28004 h 101631"/>
                <a:gd name="connsiteX2" fmla="*/ 19526 w 19526"/>
                <a:gd name="connsiteY2" fmla="*/ 28004 h 101631"/>
                <a:gd name="connsiteX3" fmla="*/ 19526 w 19526"/>
                <a:gd name="connsiteY3" fmla="*/ 101632 h 101631"/>
                <a:gd name="connsiteX4" fmla="*/ 0 w 19526"/>
                <a:gd name="connsiteY4" fmla="*/ 101632 h 101631"/>
                <a:gd name="connsiteX5" fmla="*/ 0 w 19526"/>
                <a:gd name="connsiteY5" fmla="*/ 18002 h 101631"/>
                <a:gd name="connsiteX6" fmla="*/ 0 w 19526"/>
                <a:gd name="connsiteY6" fmla="*/ 0 h 101631"/>
                <a:gd name="connsiteX7" fmla="*/ 19526 w 19526"/>
                <a:gd name="connsiteY7" fmla="*/ 0 h 101631"/>
                <a:gd name="connsiteX8" fmla="*/ 19526 w 19526"/>
                <a:gd name="connsiteY8" fmla="*/ 18002 h 101631"/>
                <a:gd name="connsiteX9" fmla="*/ 0 w 19526"/>
                <a:gd name="connsiteY9" fmla="*/ 18002 h 10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26" h="101631">
                  <a:moveTo>
                    <a:pt x="0" y="101632"/>
                  </a:moveTo>
                  <a:lnTo>
                    <a:pt x="0" y="28004"/>
                  </a:lnTo>
                  <a:lnTo>
                    <a:pt x="19526" y="28004"/>
                  </a:lnTo>
                  <a:lnTo>
                    <a:pt x="19526" y="101632"/>
                  </a:lnTo>
                  <a:lnTo>
                    <a:pt x="0" y="101632"/>
                  </a:lnTo>
                  <a:close/>
                  <a:moveTo>
                    <a:pt x="0" y="18002"/>
                  </a:moveTo>
                  <a:lnTo>
                    <a:pt x="0" y="0"/>
                  </a:lnTo>
                  <a:lnTo>
                    <a:pt x="19526" y="0"/>
                  </a:lnTo>
                  <a:lnTo>
                    <a:pt x="19526" y="18002"/>
                  </a:lnTo>
                  <a:lnTo>
                    <a:pt x="0" y="18002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12BEFD6-A86C-67F2-0E7B-C80D1F42D07B}"/>
                </a:ext>
              </a:extLst>
            </p:cNvPr>
            <p:cNvSpPr/>
            <p:nvPr/>
          </p:nvSpPr>
          <p:spPr>
            <a:xfrm>
              <a:off x="6301930" y="3447287"/>
              <a:ext cx="43529" cy="101346"/>
            </a:xfrm>
            <a:custGeom>
              <a:avLst/>
              <a:gdLst>
                <a:gd name="connsiteX0" fmla="*/ 42005 w 43529"/>
                <a:gd name="connsiteY0" fmla="*/ 26003 h 101346"/>
                <a:gd name="connsiteX1" fmla="*/ 42005 w 43529"/>
                <a:gd name="connsiteY1" fmla="*/ 41529 h 101346"/>
                <a:gd name="connsiteX2" fmla="*/ 28670 w 43529"/>
                <a:gd name="connsiteY2" fmla="*/ 41529 h 101346"/>
                <a:gd name="connsiteX3" fmla="*/ 28670 w 43529"/>
                <a:gd name="connsiteY3" fmla="*/ 71247 h 101346"/>
                <a:gd name="connsiteX4" fmla="*/ 29051 w 43529"/>
                <a:gd name="connsiteY4" fmla="*/ 81725 h 101346"/>
                <a:gd name="connsiteX5" fmla="*/ 30766 w 43529"/>
                <a:gd name="connsiteY5" fmla="*/ 84201 h 101346"/>
                <a:gd name="connsiteX6" fmla="*/ 34100 w 43529"/>
                <a:gd name="connsiteY6" fmla="*/ 85154 h 101346"/>
                <a:gd name="connsiteX7" fmla="*/ 41910 w 43529"/>
                <a:gd name="connsiteY7" fmla="*/ 83249 h 101346"/>
                <a:gd name="connsiteX8" fmla="*/ 43529 w 43529"/>
                <a:gd name="connsiteY8" fmla="*/ 98393 h 101346"/>
                <a:gd name="connsiteX9" fmla="*/ 28099 w 43529"/>
                <a:gd name="connsiteY9" fmla="*/ 101346 h 101346"/>
                <a:gd name="connsiteX10" fmla="*/ 18574 w 43529"/>
                <a:gd name="connsiteY10" fmla="*/ 99536 h 101346"/>
                <a:gd name="connsiteX11" fmla="*/ 12383 w 43529"/>
                <a:gd name="connsiteY11" fmla="*/ 94964 h 101346"/>
                <a:gd name="connsiteX12" fmla="*/ 9620 w 43529"/>
                <a:gd name="connsiteY12" fmla="*/ 87344 h 101346"/>
                <a:gd name="connsiteX13" fmla="*/ 8954 w 43529"/>
                <a:gd name="connsiteY13" fmla="*/ 73628 h 101346"/>
                <a:gd name="connsiteX14" fmla="*/ 8954 w 43529"/>
                <a:gd name="connsiteY14" fmla="*/ 41529 h 101346"/>
                <a:gd name="connsiteX15" fmla="*/ 0 w 43529"/>
                <a:gd name="connsiteY15" fmla="*/ 41529 h 101346"/>
                <a:gd name="connsiteX16" fmla="*/ 0 w 43529"/>
                <a:gd name="connsiteY16" fmla="*/ 26003 h 101346"/>
                <a:gd name="connsiteX17" fmla="*/ 8954 w 43529"/>
                <a:gd name="connsiteY17" fmla="*/ 26003 h 101346"/>
                <a:gd name="connsiteX18" fmla="*/ 8954 w 43529"/>
                <a:gd name="connsiteY18" fmla="*/ 11335 h 101346"/>
                <a:gd name="connsiteX19" fmla="*/ 28480 w 43529"/>
                <a:gd name="connsiteY19" fmla="*/ 0 h 101346"/>
                <a:gd name="connsiteX20" fmla="*/ 28480 w 43529"/>
                <a:gd name="connsiteY20" fmla="*/ 26003 h 101346"/>
                <a:gd name="connsiteX21" fmla="*/ 41815 w 43529"/>
                <a:gd name="connsiteY21" fmla="*/ 26003 h 10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529" h="101346">
                  <a:moveTo>
                    <a:pt x="42005" y="26003"/>
                  </a:moveTo>
                  <a:lnTo>
                    <a:pt x="42005" y="41529"/>
                  </a:lnTo>
                  <a:lnTo>
                    <a:pt x="28670" y="41529"/>
                  </a:lnTo>
                  <a:lnTo>
                    <a:pt x="28670" y="71247"/>
                  </a:lnTo>
                  <a:cubicBezTo>
                    <a:pt x="28670" y="77248"/>
                    <a:pt x="28766" y="80772"/>
                    <a:pt x="29051" y="81725"/>
                  </a:cubicBezTo>
                  <a:cubicBezTo>
                    <a:pt x="29337" y="82677"/>
                    <a:pt x="29908" y="83534"/>
                    <a:pt x="30766" y="84201"/>
                  </a:cubicBezTo>
                  <a:cubicBezTo>
                    <a:pt x="31623" y="84868"/>
                    <a:pt x="32766" y="85154"/>
                    <a:pt x="34100" y="85154"/>
                  </a:cubicBezTo>
                  <a:cubicBezTo>
                    <a:pt x="35909" y="85154"/>
                    <a:pt x="38481" y="84487"/>
                    <a:pt x="41910" y="83249"/>
                  </a:cubicBezTo>
                  <a:lnTo>
                    <a:pt x="43529" y="98393"/>
                  </a:lnTo>
                  <a:cubicBezTo>
                    <a:pt x="38957" y="100298"/>
                    <a:pt x="33909" y="101346"/>
                    <a:pt x="28099" y="101346"/>
                  </a:cubicBezTo>
                  <a:cubicBezTo>
                    <a:pt x="24575" y="101346"/>
                    <a:pt x="21431" y="100775"/>
                    <a:pt x="18574" y="99536"/>
                  </a:cubicBezTo>
                  <a:cubicBezTo>
                    <a:pt x="15716" y="98393"/>
                    <a:pt x="13716" y="96869"/>
                    <a:pt x="12383" y="94964"/>
                  </a:cubicBezTo>
                  <a:cubicBezTo>
                    <a:pt x="11049" y="93059"/>
                    <a:pt x="10192" y="90583"/>
                    <a:pt x="9620" y="87344"/>
                  </a:cubicBezTo>
                  <a:cubicBezTo>
                    <a:pt x="9239" y="85058"/>
                    <a:pt x="8954" y="80486"/>
                    <a:pt x="8954" y="73628"/>
                  </a:cubicBezTo>
                  <a:lnTo>
                    <a:pt x="8954" y="41529"/>
                  </a:lnTo>
                  <a:lnTo>
                    <a:pt x="0" y="41529"/>
                  </a:lnTo>
                  <a:lnTo>
                    <a:pt x="0" y="26003"/>
                  </a:lnTo>
                  <a:lnTo>
                    <a:pt x="8954" y="26003"/>
                  </a:lnTo>
                  <a:lnTo>
                    <a:pt x="8954" y="11335"/>
                  </a:lnTo>
                  <a:lnTo>
                    <a:pt x="28480" y="0"/>
                  </a:lnTo>
                  <a:lnTo>
                    <a:pt x="28480" y="26003"/>
                  </a:lnTo>
                  <a:lnTo>
                    <a:pt x="41815" y="260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871C451-BA99-DDD8-1572-FB74996CFC1B}"/>
                </a:ext>
              </a:extLst>
            </p:cNvPr>
            <p:cNvSpPr/>
            <p:nvPr/>
          </p:nvSpPr>
          <p:spPr>
            <a:xfrm>
              <a:off x="6349174" y="3447287"/>
              <a:ext cx="43529" cy="101346"/>
            </a:xfrm>
            <a:custGeom>
              <a:avLst/>
              <a:gdLst>
                <a:gd name="connsiteX0" fmla="*/ 42005 w 43529"/>
                <a:gd name="connsiteY0" fmla="*/ 26003 h 101346"/>
                <a:gd name="connsiteX1" fmla="*/ 42005 w 43529"/>
                <a:gd name="connsiteY1" fmla="*/ 41529 h 101346"/>
                <a:gd name="connsiteX2" fmla="*/ 28670 w 43529"/>
                <a:gd name="connsiteY2" fmla="*/ 41529 h 101346"/>
                <a:gd name="connsiteX3" fmla="*/ 28670 w 43529"/>
                <a:gd name="connsiteY3" fmla="*/ 71247 h 101346"/>
                <a:gd name="connsiteX4" fmla="*/ 29051 w 43529"/>
                <a:gd name="connsiteY4" fmla="*/ 81725 h 101346"/>
                <a:gd name="connsiteX5" fmla="*/ 30766 w 43529"/>
                <a:gd name="connsiteY5" fmla="*/ 84201 h 101346"/>
                <a:gd name="connsiteX6" fmla="*/ 34100 w 43529"/>
                <a:gd name="connsiteY6" fmla="*/ 85154 h 101346"/>
                <a:gd name="connsiteX7" fmla="*/ 41910 w 43529"/>
                <a:gd name="connsiteY7" fmla="*/ 83249 h 101346"/>
                <a:gd name="connsiteX8" fmla="*/ 43529 w 43529"/>
                <a:gd name="connsiteY8" fmla="*/ 98393 h 101346"/>
                <a:gd name="connsiteX9" fmla="*/ 28099 w 43529"/>
                <a:gd name="connsiteY9" fmla="*/ 101346 h 101346"/>
                <a:gd name="connsiteX10" fmla="*/ 18574 w 43529"/>
                <a:gd name="connsiteY10" fmla="*/ 99536 h 101346"/>
                <a:gd name="connsiteX11" fmla="*/ 12383 w 43529"/>
                <a:gd name="connsiteY11" fmla="*/ 94964 h 101346"/>
                <a:gd name="connsiteX12" fmla="*/ 9620 w 43529"/>
                <a:gd name="connsiteY12" fmla="*/ 87344 h 101346"/>
                <a:gd name="connsiteX13" fmla="*/ 8954 w 43529"/>
                <a:gd name="connsiteY13" fmla="*/ 73628 h 101346"/>
                <a:gd name="connsiteX14" fmla="*/ 8954 w 43529"/>
                <a:gd name="connsiteY14" fmla="*/ 41529 h 101346"/>
                <a:gd name="connsiteX15" fmla="*/ 0 w 43529"/>
                <a:gd name="connsiteY15" fmla="*/ 41529 h 101346"/>
                <a:gd name="connsiteX16" fmla="*/ 0 w 43529"/>
                <a:gd name="connsiteY16" fmla="*/ 26003 h 101346"/>
                <a:gd name="connsiteX17" fmla="*/ 8954 w 43529"/>
                <a:gd name="connsiteY17" fmla="*/ 26003 h 101346"/>
                <a:gd name="connsiteX18" fmla="*/ 8954 w 43529"/>
                <a:gd name="connsiteY18" fmla="*/ 11335 h 101346"/>
                <a:gd name="connsiteX19" fmla="*/ 28480 w 43529"/>
                <a:gd name="connsiteY19" fmla="*/ 0 h 101346"/>
                <a:gd name="connsiteX20" fmla="*/ 28480 w 43529"/>
                <a:gd name="connsiteY20" fmla="*/ 26003 h 101346"/>
                <a:gd name="connsiteX21" fmla="*/ 41815 w 43529"/>
                <a:gd name="connsiteY21" fmla="*/ 26003 h 10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529" h="101346">
                  <a:moveTo>
                    <a:pt x="42005" y="26003"/>
                  </a:moveTo>
                  <a:lnTo>
                    <a:pt x="42005" y="41529"/>
                  </a:lnTo>
                  <a:lnTo>
                    <a:pt x="28670" y="41529"/>
                  </a:lnTo>
                  <a:lnTo>
                    <a:pt x="28670" y="71247"/>
                  </a:lnTo>
                  <a:cubicBezTo>
                    <a:pt x="28670" y="77248"/>
                    <a:pt x="28766" y="80772"/>
                    <a:pt x="29051" y="81725"/>
                  </a:cubicBezTo>
                  <a:cubicBezTo>
                    <a:pt x="29337" y="82677"/>
                    <a:pt x="29908" y="83534"/>
                    <a:pt x="30766" y="84201"/>
                  </a:cubicBezTo>
                  <a:cubicBezTo>
                    <a:pt x="31623" y="84868"/>
                    <a:pt x="32766" y="85154"/>
                    <a:pt x="34100" y="85154"/>
                  </a:cubicBezTo>
                  <a:cubicBezTo>
                    <a:pt x="35909" y="85154"/>
                    <a:pt x="38481" y="84487"/>
                    <a:pt x="41910" y="83249"/>
                  </a:cubicBezTo>
                  <a:lnTo>
                    <a:pt x="43529" y="98393"/>
                  </a:lnTo>
                  <a:cubicBezTo>
                    <a:pt x="38957" y="100298"/>
                    <a:pt x="33909" y="101346"/>
                    <a:pt x="28099" y="101346"/>
                  </a:cubicBezTo>
                  <a:cubicBezTo>
                    <a:pt x="24575" y="101346"/>
                    <a:pt x="21431" y="100775"/>
                    <a:pt x="18574" y="99536"/>
                  </a:cubicBezTo>
                  <a:cubicBezTo>
                    <a:pt x="15716" y="98393"/>
                    <a:pt x="13716" y="96869"/>
                    <a:pt x="12383" y="94964"/>
                  </a:cubicBezTo>
                  <a:cubicBezTo>
                    <a:pt x="11049" y="93059"/>
                    <a:pt x="10192" y="90583"/>
                    <a:pt x="9620" y="87344"/>
                  </a:cubicBezTo>
                  <a:cubicBezTo>
                    <a:pt x="9239" y="85058"/>
                    <a:pt x="8954" y="80486"/>
                    <a:pt x="8954" y="73628"/>
                  </a:cubicBezTo>
                  <a:lnTo>
                    <a:pt x="8954" y="41529"/>
                  </a:lnTo>
                  <a:lnTo>
                    <a:pt x="0" y="41529"/>
                  </a:lnTo>
                  <a:lnTo>
                    <a:pt x="0" y="26003"/>
                  </a:lnTo>
                  <a:lnTo>
                    <a:pt x="8954" y="26003"/>
                  </a:lnTo>
                  <a:lnTo>
                    <a:pt x="8954" y="11335"/>
                  </a:lnTo>
                  <a:lnTo>
                    <a:pt x="28480" y="0"/>
                  </a:lnTo>
                  <a:lnTo>
                    <a:pt x="28480" y="26003"/>
                  </a:lnTo>
                  <a:lnTo>
                    <a:pt x="41815" y="26003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432582-6D94-C7E7-DFC4-F479449A1C74}"/>
                </a:ext>
              </a:extLst>
            </p:cNvPr>
            <p:cNvSpPr/>
            <p:nvPr/>
          </p:nvSpPr>
          <p:spPr>
            <a:xfrm>
              <a:off x="6399657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8 w 69056"/>
                <a:gd name="connsiteY7" fmla="*/ 53245 h 76866"/>
                <a:gd name="connsiteX8" fmla="*/ 45910 w 69056"/>
                <a:gd name="connsiteY8" fmla="*/ 43720 h 76866"/>
                <a:gd name="connsiteX9" fmla="*/ 45910 w 69056"/>
                <a:gd name="connsiteY9" fmla="*/ 39815 h 76866"/>
                <a:gd name="connsiteX10" fmla="*/ 45910 w 69056"/>
                <a:gd name="connsiteY10" fmla="*/ 39815 h 76866"/>
                <a:gd name="connsiteX11" fmla="*/ 19621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79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0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5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3" y="40767"/>
                    <a:pt x="39243" y="41720"/>
                    <a:pt x="33909" y="42863"/>
                  </a:cubicBezTo>
                  <a:cubicBezTo>
                    <a:pt x="28480" y="44005"/>
                    <a:pt x="24955" y="45149"/>
                    <a:pt x="23336" y="46292"/>
                  </a:cubicBezTo>
                  <a:cubicBezTo>
                    <a:pt x="20764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6" y="55817"/>
                    <a:pt x="45148" y="53245"/>
                  </a:cubicBezTo>
                  <a:cubicBezTo>
                    <a:pt x="45625" y="51626"/>
                    <a:pt x="45910" y="48387"/>
                    <a:pt x="45910" y="43720"/>
                  </a:cubicBezTo>
                  <a:lnTo>
                    <a:pt x="45910" y="39815"/>
                  </a:lnTo>
                  <a:lnTo>
                    <a:pt x="45910" y="39815"/>
                  </a:lnTo>
                  <a:close/>
                  <a:moveTo>
                    <a:pt x="19621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1" y="0"/>
                    <a:pt x="48958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79" y="51054"/>
                  </a:lnTo>
                  <a:cubicBezTo>
                    <a:pt x="64579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39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5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2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0" y="31814"/>
                  </a:cubicBezTo>
                  <a:cubicBezTo>
                    <a:pt x="36004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5" y="14764"/>
                  </a:cubicBezTo>
                  <a:cubicBezTo>
                    <a:pt x="29146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5E93465-E028-E79F-BD7F-7CABAF87A2FA}"/>
                </a:ext>
              </a:extLst>
            </p:cNvPr>
            <p:cNvSpPr/>
            <p:nvPr/>
          </p:nvSpPr>
          <p:spPr>
            <a:xfrm>
              <a:off x="6482238" y="3471671"/>
              <a:ext cx="108394" cy="75342"/>
            </a:xfrm>
            <a:custGeom>
              <a:avLst/>
              <a:gdLst>
                <a:gd name="connsiteX0" fmla="*/ 0 w 108394"/>
                <a:gd name="connsiteY0" fmla="*/ 1619 h 75342"/>
                <a:gd name="connsiteX1" fmla="*/ 18002 w 108394"/>
                <a:gd name="connsiteY1" fmla="*/ 1619 h 75342"/>
                <a:gd name="connsiteX2" fmla="*/ 18002 w 108394"/>
                <a:gd name="connsiteY2" fmla="*/ 11716 h 75342"/>
                <a:gd name="connsiteX3" fmla="*/ 40958 w 108394"/>
                <a:gd name="connsiteY3" fmla="*/ 0 h 75342"/>
                <a:gd name="connsiteX4" fmla="*/ 53245 w 108394"/>
                <a:gd name="connsiteY4" fmla="*/ 2953 h 75342"/>
                <a:gd name="connsiteX5" fmla="*/ 61817 w 108394"/>
                <a:gd name="connsiteY5" fmla="*/ 11716 h 75342"/>
                <a:gd name="connsiteX6" fmla="*/ 72295 w 108394"/>
                <a:gd name="connsiteY6" fmla="*/ 2953 h 75342"/>
                <a:gd name="connsiteX7" fmla="*/ 84296 w 108394"/>
                <a:gd name="connsiteY7" fmla="*/ 0 h 75342"/>
                <a:gd name="connsiteX8" fmla="*/ 98012 w 108394"/>
                <a:gd name="connsiteY8" fmla="*/ 3334 h 75342"/>
                <a:gd name="connsiteX9" fmla="*/ 106394 w 108394"/>
                <a:gd name="connsiteY9" fmla="*/ 13049 h 75342"/>
                <a:gd name="connsiteX10" fmla="*/ 108394 w 108394"/>
                <a:gd name="connsiteY10" fmla="*/ 28289 h 75342"/>
                <a:gd name="connsiteX11" fmla="*/ 108394 w 108394"/>
                <a:gd name="connsiteY11" fmla="*/ 75343 h 75342"/>
                <a:gd name="connsiteX12" fmla="*/ 88868 w 108394"/>
                <a:gd name="connsiteY12" fmla="*/ 75343 h 75342"/>
                <a:gd name="connsiteX13" fmla="*/ 88868 w 108394"/>
                <a:gd name="connsiteY13" fmla="*/ 33242 h 75342"/>
                <a:gd name="connsiteX14" fmla="*/ 86868 w 108394"/>
                <a:gd name="connsiteY14" fmla="*/ 19145 h 75342"/>
                <a:gd name="connsiteX15" fmla="*/ 78581 w 108394"/>
                <a:gd name="connsiteY15" fmla="*/ 14954 h 75342"/>
                <a:gd name="connsiteX16" fmla="*/ 70866 w 108394"/>
                <a:gd name="connsiteY16" fmla="*/ 17431 h 75342"/>
                <a:gd name="connsiteX17" fmla="*/ 65627 w 108394"/>
                <a:gd name="connsiteY17" fmla="*/ 24765 h 75342"/>
                <a:gd name="connsiteX18" fmla="*/ 64008 w 108394"/>
                <a:gd name="connsiteY18" fmla="*/ 40005 h 75342"/>
                <a:gd name="connsiteX19" fmla="*/ 64008 w 108394"/>
                <a:gd name="connsiteY19" fmla="*/ 75343 h 75342"/>
                <a:gd name="connsiteX20" fmla="*/ 44482 w 108394"/>
                <a:gd name="connsiteY20" fmla="*/ 75343 h 75342"/>
                <a:gd name="connsiteX21" fmla="*/ 44482 w 108394"/>
                <a:gd name="connsiteY21" fmla="*/ 34957 h 75342"/>
                <a:gd name="connsiteX22" fmla="*/ 43434 w 108394"/>
                <a:gd name="connsiteY22" fmla="*/ 21050 h 75342"/>
                <a:gd name="connsiteX23" fmla="*/ 40196 w 108394"/>
                <a:gd name="connsiteY23" fmla="*/ 16383 h 75342"/>
                <a:gd name="connsiteX24" fmla="*/ 34290 w 108394"/>
                <a:gd name="connsiteY24" fmla="*/ 14859 h 75342"/>
                <a:gd name="connsiteX25" fmla="*/ 26194 w 108394"/>
                <a:gd name="connsiteY25" fmla="*/ 17335 h 75342"/>
                <a:gd name="connsiteX26" fmla="*/ 21050 w 108394"/>
                <a:gd name="connsiteY26" fmla="*/ 24384 h 75342"/>
                <a:gd name="connsiteX27" fmla="*/ 19526 w 108394"/>
                <a:gd name="connsiteY27" fmla="*/ 39529 h 75342"/>
                <a:gd name="connsiteX28" fmla="*/ 19526 w 108394"/>
                <a:gd name="connsiteY28" fmla="*/ 75343 h 75342"/>
                <a:gd name="connsiteX29" fmla="*/ 0 w 108394"/>
                <a:gd name="connsiteY29" fmla="*/ 75343 h 75342"/>
                <a:gd name="connsiteX30" fmla="*/ 0 w 108394"/>
                <a:gd name="connsiteY30" fmla="*/ 1715 h 75342"/>
                <a:gd name="connsiteX31" fmla="*/ 0 w 108394"/>
                <a:gd name="connsiteY31" fmla="*/ 1715 h 7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394" h="75342">
                  <a:moveTo>
                    <a:pt x="0" y="1619"/>
                  </a:moveTo>
                  <a:lnTo>
                    <a:pt x="18002" y="1619"/>
                  </a:lnTo>
                  <a:lnTo>
                    <a:pt x="18002" y="11716"/>
                  </a:lnTo>
                  <a:cubicBezTo>
                    <a:pt x="24384" y="3905"/>
                    <a:pt x="32099" y="0"/>
                    <a:pt x="40958" y="0"/>
                  </a:cubicBezTo>
                  <a:cubicBezTo>
                    <a:pt x="45625" y="0"/>
                    <a:pt x="49721" y="953"/>
                    <a:pt x="53245" y="2953"/>
                  </a:cubicBezTo>
                  <a:cubicBezTo>
                    <a:pt x="56674" y="4858"/>
                    <a:pt x="59531" y="7810"/>
                    <a:pt x="61817" y="11716"/>
                  </a:cubicBezTo>
                  <a:cubicBezTo>
                    <a:pt x="65056" y="7810"/>
                    <a:pt x="68580" y="4858"/>
                    <a:pt x="72295" y="2953"/>
                  </a:cubicBezTo>
                  <a:cubicBezTo>
                    <a:pt x="76009" y="1048"/>
                    <a:pt x="80010" y="0"/>
                    <a:pt x="84296" y="0"/>
                  </a:cubicBezTo>
                  <a:cubicBezTo>
                    <a:pt x="89725" y="0"/>
                    <a:pt x="94297" y="1143"/>
                    <a:pt x="98012" y="3334"/>
                  </a:cubicBezTo>
                  <a:cubicBezTo>
                    <a:pt x="101727" y="5524"/>
                    <a:pt x="104584" y="8763"/>
                    <a:pt x="106394" y="13049"/>
                  </a:cubicBezTo>
                  <a:cubicBezTo>
                    <a:pt x="107728" y="16193"/>
                    <a:pt x="108394" y="21241"/>
                    <a:pt x="108394" y="28289"/>
                  </a:cubicBezTo>
                  <a:lnTo>
                    <a:pt x="108394" y="75343"/>
                  </a:lnTo>
                  <a:lnTo>
                    <a:pt x="88868" y="75343"/>
                  </a:lnTo>
                  <a:lnTo>
                    <a:pt x="88868" y="33242"/>
                  </a:lnTo>
                  <a:cubicBezTo>
                    <a:pt x="88868" y="25908"/>
                    <a:pt x="88201" y="21241"/>
                    <a:pt x="86868" y="19145"/>
                  </a:cubicBezTo>
                  <a:cubicBezTo>
                    <a:pt x="85058" y="16383"/>
                    <a:pt x="82296" y="14954"/>
                    <a:pt x="78581" y="14954"/>
                  </a:cubicBezTo>
                  <a:cubicBezTo>
                    <a:pt x="75819" y="14954"/>
                    <a:pt x="73247" y="15811"/>
                    <a:pt x="70866" y="17431"/>
                  </a:cubicBezTo>
                  <a:cubicBezTo>
                    <a:pt x="68485" y="19050"/>
                    <a:pt x="66770" y="21527"/>
                    <a:pt x="65627" y="24765"/>
                  </a:cubicBezTo>
                  <a:cubicBezTo>
                    <a:pt x="64579" y="28004"/>
                    <a:pt x="64008" y="33052"/>
                    <a:pt x="64008" y="40005"/>
                  </a:cubicBezTo>
                  <a:lnTo>
                    <a:pt x="64008" y="75343"/>
                  </a:lnTo>
                  <a:lnTo>
                    <a:pt x="44482" y="75343"/>
                  </a:lnTo>
                  <a:lnTo>
                    <a:pt x="44482" y="34957"/>
                  </a:lnTo>
                  <a:cubicBezTo>
                    <a:pt x="44482" y="27813"/>
                    <a:pt x="44101" y="23146"/>
                    <a:pt x="43434" y="21050"/>
                  </a:cubicBezTo>
                  <a:cubicBezTo>
                    <a:pt x="42767" y="18955"/>
                    <a:pt x="41624" y="17431"/>
                    <a:pt x="40196" y="16383"/>
                  </a:cubicBezTo>
                  <a:cubicBezTo>
                    <a:pt x="38767" y="15335"/>
                    <a:pt x="36767" y="14859"/>
                    <a:pt x="34290" y="14859"/>
                  </a:cubicBezTo>
                  <a:cubicBezTo>
                    <a:pt x="31242" y="14859"/>
                    <a:pt x="28575" y="15716"/>
                    <a:pt x="26194" y="17335"/>
                  </a:cubicBezTo>
                  <a:cubicBezTo>
                    <a:pt x="23813" y="18955"/>
                    <a:pt x="22098" y="21241"/>
                    <a:pt x="21050" y="24384"/>
                  </a:cubicBezTo>
                  <a:cubicBezTo>
                    <a:pt x="20002" y="27432"/>
                    <a:pt x="19526" y="32480"/>
                    <a:pt x="19526" y="39529"/>
                  </a:cubicBezTo>
                  <a:lnTo>
                    <a:pt x="19526" y="75343"/>
                  </a:lnTo>
                  <a:lnTo>
                    <a:pt x="0" y="75343"/>
                  </a:lnTo>
                  <a:lnTo>
                    <a:pt x="0" y="1715"/>
                  </a:lnTo>
                  <a:lnTo>
                    <a:pt x="0" y="171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0164751-56FA-0672-DF38-53FDD5ADA1D5}"/>
                </a:ext>
              </a:extLst>
            </p:cNvPr>
            <p:cNvSpPr/>
            <p:nvPr/>
          </p:nvSpPr>
          <p:spPr>
            <a:xfrm>
              <a:off x="6604920" y="3471671"/>
              <a:ext cx="69056" cy="76866"/>
            </a:xfrm>
            <a:custGeom>
              <a:avLst/>
              <a:gdLst>
                <a:gd name="connsiteX0" fmla="*/ 45720 w 69056"/>
                <a:gd name="connsiteY0" fmla="*/ 39910 h 76866"/>
                <a:gd name="connsiteX1" fmla="*/ 33909 w 69056"/>
                <a:gd name="connsiteY1" fmla="*/ 42863 h 76866"/>
                <a:gd name="connsiteX2" fmla="*/ 23336 w 69056"/>
                <a:gd name="connsiteY2" fmla="*/ 46292 h 76866"/>
                <a:gd name="connsiteX3" fmla="*/ 19526 w 69056"/>
                <a:gd name="connsiteY3" fmla="*/ 53150 h 76866"/>
                <a:gd name="connsiteX4" fmla="*/ 22574 w 69056"/>
                <a:gd name="connsiteY4" fmla="*/ 60198 h 76866"/>
                <a:gd name="connsiteX5" fmla="*/ 30385 w 69056"/>
                <a:gd name="connsiteY5" fmla="*/ 63151 h 76866"/>
                <a:gd name="connsiteX6" fmla="*/ 40481 w 69056"/>
                <a:gd name="connsiteY6" fmla="*/ 59722 h 76866"/>
                <a:gd name="connsiteX7" fmla="*/ 45149 w 69056"/>
                <a:gd name="connsiteY7" fmla="*/ 53245 h 76866"/>
                <a:gd name="connsiteX8" fmla="*/ 45911 w 69056"/>
                <a:gd name="connsiteY8" fmla="*/ 43720 h 76866"/>
                <a:gd name="connsiteX9" fmla="*/ 45911 w 69056"/>
                <a:gd name="connsiteY9" fmla="*/ 39815 h 76866"/>
                <a:gd name="connsiteX10" fmla="*/ 45911 w 69056"/>
                <a:gd name="connsiteY10" fmla="*/ 39815 h 76866"/>
                <a:gd name="connsiteX11" fmla="*/ 19622 w 69056"/>
                <a:gd name="connsiteY11" fmla="*/ 24098 h 76866"/>
                <a:gd name="connsiteX12" fmla="*/ 1905 w 69056"/>
                <a:gd name="connsiteY12" fmla="*/ 20955 h 76866"/>
                <a:gd name="connsiteX13" fmla="*/ 12192 w 69056"/>
                <a:gd name="connsiteY13" fmla="*/ 5144 h 76866"/>
                <a:gd name="connsiteX14" fmla="*/ 33814 w 69056"/>
                <a:gd name="connsiteY14" fmla="*/ 0 h 76866"/>
                <a:gd name="connsiteX15" fmla="*/ 53245 w 69056"/>
                <a:gd name="connsiteY15" fmla="*/ 3048 h 76866"/>
                <a:gd name="connsiteX16" fmla="*/ 62198 w 69056"/>
                <a:gd name="connsiteY16" fmla="*/ 10859 h 76866"/>
                <a:gd name="connsiteX17" fmla="*/ 64770 w 69056"/>
                <a:gd name="connsiteY17" fmla="*/ 28289 h 76866"/>
                <a:gd name="connsiteX18" fmla="*/ 64580 w 69056"/>
                <a:gd name="connsiteY18" fmla="*/ 51054 h 76866"/>
                <a:gd name="connsiteX19" fmla="*/ 65532 w 69056"/>
                <a:gd name="connsiteY19" fmla="*/ 65342 h 76866"/>
                <a:gd name="connsiteX20" fmla="*/ 69056 w 69056"/>
                <a:gd name="connsiteY20" fmla="*/ 75248 h 76866"/>
                <a:gd name="connsiteX21" fmla="*/ 49816 w 69056"/>
                <a:gd name="connsiteY21" fmla="*/ 75248 h 76866"/>
                <a:gd name="connsiteX22" fmla="*/ 47911 w 69056"/>
                <a:gd name="connsiteY22" fmla="*/ 69532 h 76866"/>
                <a:gd name="connsiteX23" fmla="*/ 47244 w 69056"/>
                <a:gd name="connsiteY23" fmla="*/ 67247 h 76866"/>
                <a:gd name="connsiteX24" fmla="*/ 36576 w 69056"/>
                <a:gd name="connsiteY24" fmla="*/ 74486 h 76866"/>
                <a:gd name="connsiteX25" fmla="*/ 24479 w 69056"/>
                <a:gd name="connsiteY25" fmla="*/ 76867 h 76866"/>
                <a:gd name="connsiteX26" fmla="*/ 6572 w 69056"/>
                <a:gd name="connsiteY26" fmla="*/ 70676 h 76866"/>
                <a:gd name="connsiteX27" fmla="*/ 0 w 69056"/>
                <a:gd name="connsiteY27" fmla="*/ 55054 h 76866"/>
                <a:gd name="connsiteX28" fmla="*/ 2953 w 69056"/>
                <a:gd name="connsiteY28" fmla="*/ 43910 h 76866"/>
                <a:gd name="connsiteX29" fmla="*/ 11335 w 69056"/>
                <a:gd name="connsiteY29" fmla="*/ 36385 h 76866"/>
                <a:gd name="connsiteX30" fmla="*/ 26861 w 69056"/>
                <a:gd name="connsiteY30" fmla="*/ 31814 h 76866"/>
                <a:gd name="connsiteX31" fmla="*/ 45815 w 69056"/>
                <a:gd name="connsiteY31" fmla="*/ 27051 h 76866"/>
                <a:gd name="connsiteX32" fmla="*/ 45815 w 69056"/>
                <a:gd name="connsiteY32" fmla="*/ 25146 h 76866"/>
                <a:gd name="connsiteX33" fmla="*/ 43053 w 69056"/>
                <a:gd name="connsiteY33" fmla="*/ 17145 h 76866"/>
                <a:gd name="connsiteX34" fmla="*/ 32576 w 69056"/>
                <a:gd name="connsiteY34" fmla="*/ 14764 h 76866"/>
                <a:gd name="connsiteX35" fmla="*/ 24479 w 69056"/>
                <a:gd name="connsiteY35" fmla="*/ 16764 h 76866"/>
                <a:gd name="connsiteX36" fmla="*/ 19812 w 69056"/>
                <a:gd name="connsiteY36" fmla="*/ 23908 h 76866"/>
                <a:gd name="connsiteX37" fmla="*/ 19812 w 69056"/>
                <a:gd name="connsiteY37" fmla="*/ 23908 h 7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9056" h="76866">
                  <a:moveTo>
                    <a:pt x="45720" y="39910"/>
                  </a:moveTo>
                  <a:cubicBezTo>
                    <a:pt x="43244" y="40767"/>
                    <a:pt x="39243" y="41720"/>
                    <a:pt x="33909" y="42863"/>
                  </a:cubicBezTo>
                  <a:cubicBezTo>
                    <a:pt x="28480" y="44005"/>
                    <a:pt x="24956" y="45149"/>
                    <a:pt x="23336" y="46292"/>
                  </a:cubicBezTo>
                  <a:cubicBezTo>
                    <a:pt x="20765" y="48101"/>
                    <a:pt x="19526" y="50387"/>
                    <a:pt x="19526" y="53150"/>
                  </a:cubicBezTo>
                  <a:cubicBezTo>
                    <a:pt x="19526" y="55912"/>
                    <a:pt x="20574" y="58198"/>
                    <a:pt x="22574" y="60198"/>
                  </a:cubicBezTo>
                  <a:cubicBezTo>
                    <a:pt x="24575" y="62198"/>
                    <a:pt x="27242" y="63151"/>
                    <a:pt x="30385" y="63151"/>
                  </a:cubicBezTo>
                  <a:cubicBezTo>
                    <a:pt x="33909" y="63151"/>
                    <a:pt x="37243" y="62008"/>
                    <a:pt x="40481" y="59722"/>
                  </a:cubicBezTo>
                  <a:cubicBezTo>
                    <a:pt x="42863" y="58007"/>
                    <a:pt x="44387" y="55817"/>
                    <a:pt x="45149" y="53245"/>
                  </a:cubicBezTo>
                  <a:cubicBezTo>
                    <a:pt x="45625" y="51626"/>
                    <a:pt x="45911" y="48387"/>
                    <a:pt x="45911" y="43720"/>
                  </a:cubicBezTo>
                  <a:lnTo>
                    <a:pt x="45911" y="39815"/>
                  </a:lnTo>
                  <a:lnTo>
                    <a:pt x="45911" y="39815"/>
                  </a:lnTo>
                  <a:close/>
                  <a:moveTo>
                    <a:pt x="19622" y="24098"/>
                  </a:moveTo>
                  <a:lnTo>
                    <a:pt x="1905" y="20955"/>
                  </a:lnTo>
                  <a:cubicBezTo>
                    <a:pt x="3905" y="13811"/>
                    <a:pt x="7334" y="8572"/>
                    <a:pt x="12192" y="5144"/>
                  </a:cubicBezTo>
                  <a:cubicBezTo>
                    <a:pt x="17050" y="1715"/>
                    <a:pt x="24289" y="0"/>
                    <a:pt x="33814" y="0"/>
                  </a:cubicBezTo>
                  <a:cubicBezTo>
                    <a:pt x="42482" y="0"/>
                    <a:pt x="48959" y="1048"/>
                    <a:pt x="53245" y="3048"/>
                  </a:cubicBezTo>
                  <a:cubicBezTo>
                    <a:pt x="57531" y="5144"/>
                    <a:pt x="60484" y="7715"/>
                    <a:pt x="62198" y="10859"/>
                  </a:cubicBezTo>
                  <a:cubicBezTo>
                    <a:pt x="63913" y="14002"/>
                    <a:pt x="64770" y="19812"/>
                    <a:pt x="64770" y="28289"/>
                  </a:cubicBezTo>
                  <a:lnTo>
                    <a:pt x="64580" y="51054"/>
                  </a:lnTo>
                  <a:cubicBezTo>
                    <a:pt x="64580" y="57531"/>
                    <a:pt x="64865" y="62294"/>
                    <a:pt x="65532" y="65342"/>
                  </a:cubicBezTo>
                  <a:cubicBezTo>
                    <a:pt x="66199" y="68390"/>
                    <a:pt x="67342" y="71723"/>
                    <a:pt x="69056" y="75248"/>
                  </a:cubicBezTo>
                  <a:lnTo>
                    <a:pt x="49816" y="75248"/>
                  </a:lnTo>
                  <a:cubicBezTo>
                    <a:pt x="49340" y="73914"/>
                    <a:pt x="48673" y="72009"/>
                    <a:pt x="47911" y="69532"/>
                  </a:cubicBezTo>
                  <a:cubicBezTo>
                    <a:pt x="47625" y="68390"/>
                    <a:pt x="47339" y="67628"/>
                    <a:pt x="47244" y="67247"/>
                  </a:cubicBezTo>
                  <a:cubicBezTo>
                    <a:pt x="43910" y="70485"/>
                    <a:pt x="40386" y="72866"/>
                    <a:pt x="36576" y="74486"/>
                  </a:cubicBezTo>
                  <a:cubicBezTo>
                    <a:pt x="32766" y="76105"/>
                    <a:pt x="28766" y="76867"/>
                    <a:pt x="24479" y="76867"/>
                  </a:cubicBezTo>
                  <a:cubicBezTo>
                    <a:pt x="16859" y="76867"/>
                    <a:pt x="10954" y="74771"/>
                    <a:pt x="6572" y="70676"/>
                  </a:cubicBezTo>
                  <a:cubicBezTo>
                    <a:pt x="2191" y="66580"/>
                    <a:pt x="0" y="61341"/>
                    <a:pt x="0" y="55054"/>
                  </a:cubicBezTo>
                  <a:cubicBezTo>
                    <a:pt x="0" y="50864"/>
                    <a:pt x="953" y="47149"/>
                    <a:pt x="2953" y="43910"/>
                  </a:cubicBezTo>
                  <a:cubicBezTo>
                    <a:pt x="4953" y="40672"/>
                    <a:pt x="7715" y="38195"/>
                    <a:pt x="11335" y="36385"/>
                  </a:cubicBezTo>
                  <a:cubicBezTo>
                    <a:pt x="14954" y="34671"/>
                    <a:pt x="20098" y="33147"/>
                    <a:pt x="26861" y="31814"/>
                  </a:cubicBezTo>
                  <a:cubicBezTo>
                    <a:pt x="36005" y="30099"/>
                    <a:pt x="42291" y="28480"/>
                    <a:pt x="45815" y="27051"/>
                  </a:cubicBezTo>
                  <a:lnTo>
                    <a:pt x="45815" y="25146"/>
                  </a:lnTo>
                  <a:cubicBezTo>
                    <a:pt x="45815" y="21431"/>
                    <a:pt x="44863" y="18764"/>
                    <a:pt x="43053" y="17145"/>
                  </a:cubicBezTo>
                  <a:cubicBezTo>
                    <a:pt x="41243" y="15526"/>
                    <a:pt x="37719" y="14764"/>
                    <a:pt x="32576" y="14764"/>
                  </a:cubicBezTo>
                  <a:cubicBezTo>
                    <a:pt x="29147" y="14764"/>
                    <a:pt x="26384" y="15431"/>
                    <a:pt x="24479" y="16764"/>
                  </a:cubicBezTo>
                  <a:cubicBezTo>
                    <a:pt x="22574" y="18097"/>
                    <a:pt x="20955" y="20479"/>
                    <a:pt x="19812" y="23908"/>
                  </a:cubicBezTo>
                  <a:lnTo>
                    <a:pt x="19812" y="2390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95AD4BDD-1E0C-A4DC-3E2E-F66FF5E76D84}"/>
              </a:ext>
            </a:extLst>
          </p:cNvPr>
          <p:cNvSpPr/>
          <p:nvPr/>
        </p:nvSpPr>
        <p:spPr>
          <a:xfrm>
            <a:off x="4674155" y="3027707"/>
            <a:ext cx="4125616" cy="2248085"/>
          </a:xfrm>
          <a:prstGeom prst="ellipse">
            <a:avLst/>
          </a:prstGeom>
          <a:solidFill>
            <a:srgbClr val="22366F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D32861-B8B1-4C8E-5D37-DDDD1A9927B1}"/>
              </a:ext>
            </a:extLst>
          </p:cNvPr>
          <p:cNvGrpSpPr/>
          <p:nvPr/>
        </p:nvGrpSpPr>
        <p:grpSpPr>
          <a:xfrm>
            <a:off x="1594930" y="1819338"/>
            <a:ext cx="9071503" cy="3627044"/>
            <a:chOff x="1560248" y="1514538"/>
            <a:chExt cx="9071503" cy="3627044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1DBE80B-C3C3-A355-5A6E-0DA6728CD3DD}"/>
                </a:ext>
              </a:extLst>
            </p:cNvPr>
            <p:cNvGrpSpPr/>
            <p:nvPr/>
          </p:nvGrpSpPr>
          <p:grpSpPr>
            <a:xfrm>
              <a:off x="1560248" y="1514538"/>
              <a:ext cx="9071503" cy="3627044"/>
              <a:chOff x="1412917" y="1446948"/>
              <a:chExt cx="9071503" cy="3627044"/>
            </a:xfrm>
          </p:grpSpPr>
          <p:pic>
            <p:nvPicPr>
              <p:cNvPr id="88" name="Graphic 87">
                <a:extLst>
                  <a:ext uri="{FF2B5EF4-FFF2-40B4-BE49-F238E27FC236}">
                    <a16:creationId xmlns:a16="http://schemas.microsoft.com/office/drawing/2014/main" id="{F0045527-35A2-16AA-2BB7-040B1331A0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7545031" y="1446948"/>
                <a:ext cx="2939389" cy="3627043"/>
              </a:xfrm>
              <a:prstGeom prst="rect">
                <a:avLst/>
              </a:prstGeom>
            </p:spPr>
          </p:pic>
          <p:pic>
            <p:nvPicPr>
              <p:cNvPr id="89" name="Graphic 88">
                <a:extLst>
                  <a:ext uri="{FF2B5EF4-FFF2-40B4-BE49-F238E27FC236}">
                    <a16:creationId xmlns:a16="http://schemas.microsoft.com/office/drawing/2014/main" id="{8BDFD4B2-606E-4941-9B1A-46BF4D4DD4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412917" y="1446949"/>
                <a:ext cx="2939389" cy="3627043"/>
              </a:xfrm>
              <a:prstGeom prst="rect">
                <a:avLst/>
              </a:prstGeom>
            </p:spPr>
          </p:pic>
          <p:pic>
            <p:nvPicPr>
              <p:cNvPr id="90" name="Graphic 89">
                <a:extLst>
                  <a:ext uri="{FF2B5EF4-FFF2-40B4-BE49-F238E27FC236}">
                    <a16:creationId xmlns:a16="http://schemas.microsoft.com/office/drawing/2014/main" id="{05570D00-36D8-3D26-15A1-A2D927CB40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478974" y="1446948"/>
                <a:ext cx="2939389" cy="3627043"/>
              </a:xfrm>
              <a:prstGeom prst="rect">
                <a:avLst/>
              </a:prstGeom>
            </p:spPr>
          </p:pic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B746A5B-1F00-B57B-F70E-742598E3EDCC}"/>
                </a:ext>
              </a:extLst>
            </p:cNvPr>
            <p:cNvSpPr txBox="1"/>
            <p:nvPr/>
          </p:nvSpPr>
          <p:spPr>
            <a:xfrm>
              <a:off x="2802154" y="1816925"/>
              <a:ext cx="5725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6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1.</a:t>
              </a:r>
              <a:endParaRPr lang="en-FI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569D764-681C-89FD-EB1B-38218662B90D}"/>
                </a:ext>
              </a:extLst>
            </p:cNvPr>
            <p:cNvSpPr txBox="1"/>
            <p:nvPr/>
          </p:nvSpPr>
          <p:spPr>
            <a:xfrm>
              <a:off x="5864007" y="1810986"/>
              <a:ext cx="5725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6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2.</a:t>
              </a:r>
              <a:endParaRPr lang="en-FI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3A215D3-33B1-C7EE-28C2-CBA3B405561F}"/>
                </a:ext>
              </a:extLst>
            </p:cNvPr>
            <p:cNvSpPr txBox="1"/>
            <p:nvPr/>
          </p:nvSpPr>
          <p:spPr>
            <a:xfrm>
              <a:off x="8939718" y="1822862"/>
              <a:ext cx="5725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-FI" sz="3600" b="1" dirty="0">
                  <a:solidFill>
                    <a:schemeClr val="bg1">
                      <a:lumMod val="95000"/>
                    </a:schemeClr>
                  </a:solidFill>
                  <a:latin typeface="Century Gothic" panose="020B0502020202020204" pitchFamily="34" charset="0"/>
                </a:rPr>
                <a:t>3.</a:t>
              </a:r>
              <a:endParaRPr lang="en-FI" sz="36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8E0AB46-F427-AB93-A7A4-FD00CE4F9B70}"/>
              </a:ext>
            </a:extLst>
          </p:cNvPr>
          <p:cNvSpPr txBox="1"/>
          <p:nvPr/>
        </p:nvSpPr>
        <p:spPr>
          <a:xfrm>
            <a:off x="2032623" y="3306045"/>
            <a:ext cx="220427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rial"/>
                <a:cs typeface="Arial"/>
              </a:rPr>
              <a:t>Yhteistyön lisääminen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Arial"/>
                <a:cs typeface="Arial"/>
              </a:rPr>
              <a:t> ja päällekkäisyyksien vähentäminen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fi-FI" sz="1400" dirty="0">
                <a:solidFill>
                  <a:schemeClr val="bg1"/>
                </a:solidFill>
                <a:latin typeface="Arial"/>
                <a:cs typeface="Arial"/>
              </a:rPr>
              <a:t> Toimintatavat tiedon jakamiselle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CCAFC5C-E820-E06B-BEFB-222928BAC9C8}"/>
              </a:ext>
            </a:extLst>
          </p:cNvPr>
          <p:cNvSpPr txBox="1"/>
          <p:nvPr/>
        </p:nvSpPr>
        <p:spPr>
          <a:xfrm>
            <a:off x="7943161" y="3298092"/>
            <a:ext cx="2699079" cy="1384995"/>
          </a:xfrm>
          <a:prstGeom prst="rect">
            <a:avLst/>
          </a:prstGeom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rial"/>
                <a:cs typeface="Arial"/>
              </a:rPr>
              <a:t>Resurssien </a:t>
            </a:r>
            <a:endParaRPr lang="fi-FI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Arial"/>
                <a:cs typeface="Arial"/>
              </a:rPr>
              <a:t>optimaalinen käyttö ja lisäresurssien löytäminen </a:t>
            </a:r>
            <a:endParaRPr lang="fi-FI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i-FI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fi-FI" sz="1400" dirty="0">
                <a:solidFill>
                  <a:schemeClr val="bg1"/>
                </a:solidFill>
                <a:latin typeface="Arial"/>
                <a:cs typeface="Arial"/>
              </a:rPr>
              <a:t> Yhteistyötä</a:t>
            </a: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Arial"/>
                <a:cs typeface="Arial"/>
              </a:rPr>
              <a:t>hankkeisiin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B406B43-E533-5B02-36B9-12FD95725A60}"/>
              </a:ext>
            </a:extLst>
          </p:cNvPr>
          <p:cNvSpPr txBox="1"/>
          <p:nvPr/>
        </p:nvSpPr>
        <p:spPr>
          <a:xfrm>
            <a:off x="4958959" y="3298092"/>
            <a:ext cx="2274079" cy="160043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Urheilun TKI-toiminnan painopisteiden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tunnistaminen </a:t>
            </a:r>
          </a:p>
          <a:p>
            <a:pPr algn="ctr"/>
            <a:endParaRPr lang="fi-FI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Verkoston erityisosaamisalueiden</a:t>
            </a: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hyödyntäminen</a:t>
            </a:r>
          </a:p>
        </p:txBody>
      </p:sp>
      <p:sp>
        <p:nvSpPr>
          <p:cNvPr id="94" name="Title 1">
            <a:extLst>
              <a:ext uri="{FF2B5EF4-FFF2-40B4-BE49-F238E27FC236}">
                <a16:creationId xmlns:a16="http://schemas.microsoft.com/office/drawing/2014/main" id="{C2C508F3-D7B3-CCA7-BE5F-102D662BA90E}"/>
              </a:ext>
            </a:extLst>
          </p:cNvPr>
          <p:cNvSpPr txBox="1">
            <a:spLocks/>
          </p:cNvSpPr>
          <p:nvPr/>
        </p:nvSpPr>
        <p:spPr>
          <a:xfrm>
            <a:off x="1306977" y="1160310"/>
            <a:ext cx="9578045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KOLME VERKOSTON TAVOITETTA</a:t>
            </a:r>
            <a:endParaRPr lang="en-FI" sz="28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2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F05707-1C24-825B-ABD7-91663D9FBD6D}"/>
              </a:ext>
            </a:extLst>
          </p:cNvPr>
          <p:cNvSpPr txBox="1"/>
          <p:nvPr/>
        </p:nvSpPr>
        <p:spPr>
          <a:xfrm>
            <a:off x="843952" y="1665015"/>
            <a:ext cx="9698559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fi-FI" sz="6600" b="1" dirty="0">
                <a:gradFill>
                  <a:gsLst>
                    <a:gs pos="0">
                      <a:srgbClr val="D24654"/>
                    </a:gs>
                    <a:gs pos="100000">
                      <a:srgbClr val="3F609B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TYÖKALUJA TIEDON JA RESURSSIEN LISÄÄMISEKSI</a:t>
            </a:r>
          </a:p>
          <a:p>
            <a:pPr>
              <a:lnSpc>
                <a:spcPts val="6500"/>
              </a:lnSpc>
            </a:pPr>
            <a:r>
              <a:rPr lang="fi-FI" sz="6600" b="1" dirty="0">
                <a:gradFill>
                  <a:gsLst>
                    <a:gs pos="0">
                      <a:srgbClr val="D24654"/>
                    </a:gs>
                    <a:gs pos="100000">
                      <a:srgbClr val="3F609B"/>
                    </a:gs>
                  </a:gsLst>
                  <a:lin ang="0" scaled="1"/>
                </a:gradFill>
                <a:latin typeface="Century Gothic" panose="020B0502020202020204" pitchFamily="34" charset="0"/>
              </a:rPr>
              <a:t>TULEVAISUUDESSA</a:t>
            </a:r>
          </a:p>
        </p:txBody>
      </p:sp>
    </p:spTree>
    <p:extLst>
      <p:ext uri="{BB962C8B-B14F-4D97-AF65-F5344CB8AC3E}">
        <p14:creationId xmlns:p14="http://schemas.microsoft.com/office/powerpoint/2010/main" val="38995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0642F8-5F11-0A1E-2297-DD206F311B4F}"/>
              </a:ext>
            </a:extLst>
          </p:cNvPr>
          <p:cNvSpPr txBox="1"/>
          <p:nvPr/>
        </p:nvSpPr>
        <p:spPr>
          <a:xfrm>
            <a:off x="1007874" y="2231465"/>
            <a:ext cx="3656858" cy="10002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1200" dirty="0">
                <a:solidFill>
                  <a:srgbClr val="E38D95"/>
                </a:solidFill>
                <a:latin typeface="Arial"/>
                <a:cs typeface="Arial"/>
              </a:rPr>
              <a:t>Nosto:</a:t>
            </a:r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fi-FI" sz="1200" i="1" dirty="0">
                <a:solidFill>
                  <a:schemeClr val="bg1"/>
                </a:solidFill>
                <a:latin typeface="Arial"/>
                <a:cs typeface="Arial"/>
              </a:rPr>
              <a:t>”Oman ydinosaamisen tunnistaminen auttaa jo olemassa olevien resurssien suuntaamisessa ja uusien yhteiskehittämishankkeiden aloittamista"</a:t>
            </a:r>
            <a:endParaRPr lang="fi-FI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/>
              <a:buChar char="•"/>
            </a:pPr>
            <a:endParaRPr lang="fi-FI" sz="1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231A2-05C5-FD5D-7E90-4D7DE979A575}"/>
              </a:ext>
            </a:extLst>
          </p:cNvPr>
          <p:cNvSpPr txBox="1"/>
          <p:nvPr/>
        </p:nvSpPr>
        <p:spPr>
          <a:xfrm>
            <a:off x="1091037" y="1273497"/>
            <a:ext cx="3981678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/>
              </a:rPr>
              <a:t>OSAAMISPROFIILIEN TUNNISTAMINEN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6B85C-59E6-F126-5869-954C91B564D8}"/>
              </a:ext>
            </a:extLst>
          </p:cNvPr>
          <p:cNvSpPr txBox="1"/>
          <p:nvPr/>
        </p:nvSpPr>
        <p:spPr>
          <a:xfrm>
            <a:off x="1034539" y="4489214"/>
            <a:ext cx="286360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fi-FI" sz="1200" dirty="0">
                <a:solidFill>
                  <a:srgbClr val="E38D95"/>
                </a:solidFill>
                <a:latin typeface="Arial"/>
                <a:ea typeface="Calibri"/>
                <a:cs typeface="Calibri"/>
              </a:rPr>
              <a:t>Nosto:</a:t>
            </a:r>
            <a:r>
              <a:rPr lang="fi-FI" sz="1200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fi-FI" sz="12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 "On tärkeää tunnistaa ja teemoitella vastuut, missä urheilutoiminnan kehittämistä tehdään – toimii viestinnällisenä välineenä yritysten suuntaan.”</a:t>
            </a:r>
            <a:endParaRPr lang="fi-FI" sz="1200" dirty="0">
              <a:solidFill>
                <a:schemeClr val="bg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FDAFC-B011-5B2F-32F4-8AACE2E127CB}"/>
              </a:ext>
            </a:extLst>
          </p:cNvPr>
          <p:cNvSpPr txBox="1"/>
          <p:nvPr/>
        </p:nvSpPr>
        <p:spPr>
          <a:xfrm>
            <a:off x="1015774" y="3721745"/>
            <a:ext cx="2434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TKI-VERKOSTO JA YRITYSYHTEISTYÖ</a:t>
            </a:r>
            <a:endParaRPr lang="en-FI" sz="20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9DBD8D-3484-1777-A371-F0B8A9BF93B4}"/>
              </a:ext>
            </a:extLst>
          </p:cNvPr>
          <p:cNvCxnSpPr>
            <a:cxnSpLocks/>
          </p:cNvCxnSpPr>
          <p:nvPr/>
        </p:nvCxnSpPr>
        <p:spPr>
          <a:xfrm>
            <a:off x="5207000" y="1250950"/>
            <a:ext cx="0" cy="2216150"/>
          </a:xfrm>
          <a:prstGeom prst="line">
            <a:avLst/>
          </a:prstGeom>
          <a:ln w="9525" cap="flat" cmpd="sng" algn="ctr">
            <a:solidFill>
              <a:srgbClr val="BBC3D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AD216E-2C60-4725-67B3-DA3E00B080EB}"/>
              </a:ext>
            </a:extLst>
          </p:cNvPr>
          <p:cNvSpPr txBox="1"/>
          <p:nvPr/>
        </p:nvSpPr>
        <p:spPr>
          <a:xfrm>
            <a:off x="5630425" y="1990759"/>
            <a:ext cx="2569736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/>
              <a:buChar char="•"/>
            </a:pPr>
            <a:endParaRPr lang="fi-FI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E38D95"/>
                </a:solidFill>
                <a:latin typeface="Arial"/>
                <a:ea typeface="Calibri"/>
                <a:cs typeface="Arial"/>
              </a:rPr>
              <a:t>Nosto:</a:t>
            </a:r>
            <a:r>
              <a:rPr lang="fi-FI" sz="12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</a:t>
            </a:r>
            <a:r>
              <a:rPr lang="fi-FI" sz="12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”Tavoitteena kasvattaa koko suomalaisen urheilun hankesalkkua ja varmistaa että koko salkku tulee käytettyä järkevästi.”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600" dirty="0">
              <a:solidFill>
                <a:srgbClr val="FF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11EFC4-13F7-99D3-E899-733DA038C611}"/>
              </a:ext>
            </a:extLst>
          </p:cNvPr>
          <p:cNvSpPr txBox="1"/>
          <p:nvPr/>
        </p:nvSpPr>
        <p:spPr>
          <a:xfrm>
            <a:off x="5630425" y="1288218"/>
            <a:ext cx="2132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RAHOITUKSEN</a:t>
            </a:r>
          </a:p>
          <a:p>
            <a:r>
              <a:rPr lang="en-GB" sz="2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VUOSIKELLO</a:t>
            </a:r>
            <a:endParaRPr lang="en-FI" sz="20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803202D-AA77-4884-4FAE-3505E6320A73}"/>
              </a:ext>
            </a:extLst>
          </p:cNvPr>
          <p:cNvCxnSpPr>
            <a:cxnSpLocks/>
          </p:cNvCxnSpPr>
          <p:nvPr/>
        </p:nvCxnSpPr>
        <p:spPr>
          <a:xfrm>
            <a:off x="1099862" y="3467100"/>
            <a:ext cx="9764988" cy="0"/>
          </a:xfrm>
          <a:prstGeom prst="line">
            <a:avLst/>
          </a:prstGeom>
          <a:ln w="9525" cap="flat" cmpd="sng" algn="ctr">
            <a:solidFill>
              <a:srgbClr val="BBC3D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D800553-E254-7110-5A0F-5A6730D85D22}"/>
              </a:ext>
            </a:extLst>
          </p:cNvPr>
          <p:cNvSpPr txBox="1"/>
          <p:nvPr/>
        </p:nvSpPr>
        <p:spPr>
          <a:xfrm>
            <a:off x="4467753" y="4485841"/>
            <a:ext cx="2691322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fi-FI" sz="12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fi-FI" sz="1200" dirty="0">
                <a:solidFill>
                  <a:srgbClr val="E38D95"/>
                </a:solidFill>
                <a:latin typeface="Arial"/>
                <a:ea typeface="Calibri"/>
                <a:cs typeface="Calibri"/>
              </a:rPr>
              <a:t>Nosto: </a:t>
            </a:r>
            <a:r>
              <a:rPr lang="fi-FI" sz="1200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”</a:t>
            </a:r>
            <a:r>
              <a:rPr lang="fi-FI" sz="1200" i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EU:n näkökulmasta olemme haluttu kumppani EU:n pohjoisimpana maana. Me näyttäydymme ulkopuolelta yhtenäisenä. On tyhmää kilpailla täällä keskenään.”</a:t>
            </a:r>
            <a:endParaRPr lang="fi-FI" sz="1200" dirty="0">
              <a:solidFill>
                <a:schemeClr val="bg1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A7A827-E2D7-01E9-7FCB-AA79757A3C7E}"/>
              </a:ext>
            </a:extLst>
          </p:cNvPr>
          <p:cNvSpPr txBox="1"/>
          <p:nvPr/>
        </p:nvSpPr>
        <p:spPr>
          <a:xfrm>
            <a:off x="4467753" y="3721745"/>
            <a:ext cx="2595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KANSAINVÄLINEN</a:t>
            </a:r>
          </a:p>
          <a:p>
            <a:r>
              <a:rPr lang="en-GB" sz="2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KARTOITUS</a:t>
            </a:r>
            <a:endParaRPr lang="en-FI" sz="2000" b="1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02ED47-0879-026E-BDC6-5AEBEAFB25AE}"/>
              </a:ext>
            </a:extLst>
          </p:cNvPr>
          <p:cNvCxnSpPr>
            <a:cxnSpLocks/>
          </p:cNvCxnSpPr>
          <p:nvPr/>
        </p:nvCxnSpPr>
        <p:spPr>
          <a:xfrm>
            <a:off x="4122462" y="3467100"/>
            <a:ext cx="0" cy="2032000"/>
          </a:xfrm>
          <a:prstGeom prst="line">
            <a:avLst/>
          </a:prstGeom>
          <a:ln w="9525" cap="flat" cmpd="sng" algn="ctr">
            <a:solidFill>
              <a:srgbClr val="BBC3D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EE8B120-CFF3-4EE3-DE95-316E1663139E}"/>
              </a:ext>
            </a:extLst>
          </p:cNvPr>
          <p:cNvCxnSpPr>
            <a:cxnSpLocks/>
          </p:cNvCxnSpPr>
          <p:nvPr/>
        </p:nvCxnSpPr>
        <p:spPr>
          <a:xfrm>
            <a:off x="7246662" y="3469841"/>
            <a:ext cx="0" cy="2032000"/>
          </a:xfrm>
          <a:prstGeom prst="line">
            <a:avLst/>
          </a:prstGeom>
          <a:ln w="9525" cap="flat" cmpd="sng" algn="ctr">
            <a:solidFill>
              <a:srgbClr val="BBC3D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C0FDEA-6B1D-3BD9-599A-C53F2C0F4131}"/>
              </a:ext>
            </a:extLst>
          </p:cNvPr>
          <p:cNvSpPr txBox="1"/>
          <p:nvPr/>
        </p:nvSpPr>
        <p:spPr>
          <a:xfrm>
            <a:off x="7588942" y="4502820"/>
            <a:ext cx="3364808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E38D95"/>
                </a:solidFill>
                <a:latin typeface="Arial"/>
                <a:ea typeface="Calibri"/>
                <a:cs typeface="Arial"/>
              </a:rPr>
              <a:t>Nosto: </a:t>
            </a:r>
            <a:r>
              <a:rPr lang="fi-FI" sz="1200" i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"Suomessa on käyttämätöntä potentiaalia korkeakoulujen ja tutkimustyön hyödyntämisessä lajien valmennusprosessissa."</a:t>
            </a:r>
            <a:endParaRPr lang="fi-FI" sz="1200" i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C67C47-EFEB-C91B-0569-BDA74D455FEA}"/>
              </a:ext>
            </a:extLst>
          </p:cNvPr>
          <p:cNvSpPr txBox="1"/>
          <p:nvPr/>
        </p:nvSpPr>
        <p:spPr>
          <a:xfrm>
            <a:off x="7570176" y="3735351"/>
            <a:ext cx="3878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TUTKIMUSTIEDON JA URHEILUN YHTEISTYÖN EDISTÄMINEN</a:t>
            </a:r>
            <a:endParaRPr lang="en-FI" sz="20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260CD9-66F2-7540-4D6C-5ECB89DD36A0}"/>
              </a:ext>
            </a:extLst>
          </p:cNvPr>
          <p:cNvCxnSpPr>
            <a:cxnSpLocks/>
          </p:cNvCxnSpPr>
          <p:nvPr/>
        </p:nvCxnSpPr>
        <p:spPr>
          <a:xfrm>
            <a:off x="8509000" y="1250950"/>
            <a:ext cx="0" cy="2216150"/>
          </a:xfrm>
          <a:prstGeom prst="line">
            <a:avLst/>
          </a:prstGeom>
          <a:ln w="9525" cap="flat" cmpd="sng" algn="ctr">
            <a:solidFill>
              <a:srgbClr val="BBC3D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0ADEC5E-9A01-8F7C-1539-064151B98552}"/>
              </a:ext>
            </a:extLst>
          </p:cNvPr>
          <p:cNvSpPr txBox="1"/>
          <p:nvPr/>
        </p:nvSpPr>
        <p:spPr>
          <a:xfrm>
            <a:off x="8777572" y="1982035"/>
            <a:ext cx="2379889" cy="14465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E38D95"/>
                </a:solidFill>
                <a:latin typeface="Arial"/>
                <a:cs typeface="Arial"/>
              </a:rPr>
              <a:t>Nosto:</a:t>
            </a:r>
            <a:r>
              <a:rPr lang="fi-FI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"</a:t>
            </a:r>
            <a:r>
              <a:rPr lang="fi-FI" sz="12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Verkoston v</a:t>
            </a:r>
            <a:r>
              <a:rPr lang="fi-FI" sz="1200" i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uoropuhelun onnistuminen. Toisten tavoitteet olisi tunnistettava ja tiedettävä, sekä auttaa toinen pääsemään näihin tavoitteisiin."</a:t>
            </a:r>
            <a:endParaRPr lang="fi-FI" sz="1200" b="1" i="1" dirty="0">
              <a:solidFill>
                <a:schemeClr val="bg1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FBEA4E-7850-71E2-7D15-4241BC79875D}"/>
              </a:ext>
            </a:extLst>
          </p:cNvPr>
          <p:cNvSpPr txBox="1"/>
          <p:nvPr/>
        </p:nvSpPr>
        <p:spPr>
          <a:xfrm>
            <a:off x="8777572" y="1250950"/>
            <a:ext cx="2132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VERKOSTON</a:t>
            </a:r>
          </a:p>
          <a:p>
            <a:r>
              <a:rPr lang="en-GB" sz="2000" b="1" dirty="0">
                <a:gradFill flip="none" rotWithShape="1">
                  <a:gsLst>
                    <a:gs pos="0">
                      <a:srgbClr val="D24654"/>
                    </a:gs>
                    <a:gs pos="100000">
                      <a:srgbClr val="5380C1"/>
                    </a:gs>
                  </a:gsLst>
                  <a:lin ang="2160000" scaled="0"/>
                  <a:tileRect/>
                </a:gradFill>
                <a:latin typeface="Century Gothic" panose="020B0502020202020204" pitchFamily="34" charset="0"/>
              </a:rPr>
              <a:t>VIESTINTÄ</a:t>
            </a:r>
            <a:endParaRPr lang="en-FI" sz="2000" b="1" dirty="0">
              <a:gradFill flip="none" rotWithShape="1">
                <a:gsLst>
                  <a:gs pos="0">
                    <a:srgbClr val="D24654"/>
                  </a:gs>
                  <a:gs pos="100000">
                    <a:srgbClr val="5380C1"/>
                  </a:gs>
                </a:gsLst>
                <a:lin ang="2160000" scaled="0"/>
                <a:tileRect/>
              </a:gra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376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51C8418453CF49B1DD8992D16C6CB4" ma:contentTypeVersion="12" ma:contentTypeDescription="Create a new document." ma:contentTypeScope="" ma:versionID="8954a1bb452ccb818cb9c87b74d875b8">
  <xsd:schema xmlns:xsd="http://www.w3.org/2001/XMLSchema" xmlns:xs="http://www.w3.org/2001/XMLSchema" xmlns:p="http://schemas.microsoft.com/office/2006/metadata/properties" xmlns:ns2="81f6e892-c6f4-43a0-b5fe-43a45a13ad88" xmlns:ns3="47f2ba66-82d2-4b63-92d5-5d1ea11b110b" targetNamespace="http://schemas.microsoft.com/office/2006/metadata/properties" ma:root="true" ma:fieldsID="b79d0a24fc040d74d1e7fe0de4ec1bc9" ns2:_="" ns3:_="">
    <xsd:import namespace="81f6e892-c6f4-43a0-b5fe-43a45a13ad88"/>
    <xsd:import namespace="47f2ba66-82d2-4b63-92d5-5d1ea11b11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6e892-c6f4-43a0-b5fe-43a45a13ad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b2026ca-3d2a-4312-aa39-711ab49496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2ba66-82d2-4b63-92d5-5d1ea11b110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457b60-b4b1-4957-bfe6-b77581c8ec0b}" ma:internalName="TaxCatchAll" ma:showField="CatchAllData" ma:web="47f2ba66-82d2-4b63-92d5-5d1ea11b11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f2ba66-82d2-4b63-92d5-5d1ea11b110b" xsi:nil="true"/>
    <lcf76f155ced4ddcb4097134ff3c332f xmlns="81f6e892-c6f4-43a0-b5fe-43a45a13ad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457D40-784B-4D5A-BDC1-297350E3E0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f6e892-c6f4-43a0-b5fe-43a45a13ad88"/>
    <ds:schemaRef ds:uri="47f2ba66-82d2-4b63-92d5-5d1ea11b11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121159-5D61-4E74-8A7E-508E95E1C3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E6F5DF-23DF-4E61-BFE5-FCE381014DA7}">
  <ds:schemaRefs>
    <ds:schemaRef ds:uri="http://purl.org/dc/dcmitype/"/>
    <ds:schemaRef ds:uri="81f6e892-c6f4-43a0-b5fe-43a45a13ad88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7f2ba66-82d2-4b63-92d5-5d1ea11b110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25276</TotalTime>
  <Words>1720</Words>
  <Application>Microsoft Office PowerPoint</Application>
  <PresentationFormat>Laajakuva</PresentationFormat>
  <Paragraphs>434</Paragraphs>
  <Slides>23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Lato</vt:lpstr>
      <vt:lpstr>Wingdings</vt:lpstr>
      <vt:lpstr>Office Theme</vt:lpstr>
      <vt:lpstr>PowerPoint-esitys</vt:lpstr>
      <vt:lpstr>JOHDANTO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 Kapustamäki</dc:creator>
  <cp:lastModifiedBy>Akseli Holopainen</cp:lastModifiedBy>
  <cp:revision>172</cp:revision>
  <dcterms:created xsi:type="dcterms:W3CDTF">2023-09-13T11:33:02Z</dcterms:created>
  <dcterms:modified xsi:type="dcterms:W3CDTF">2024-05-21T12:21:45Z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0x0101002B51C8418453CF49B1DD8992D16C6CB4</vt:lpwstr>
  </property>
  <property fmtid="{D5CDD505-2E9C-101B-9397-08002B2CF9AE}" pid="3" name="MediaServiceImageTags">
    <vt:lpwstr/>
  </property>
</Properties>
</file>